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Hind Vadodara"/>
      <p:regular r:id="rId30"/>
      <p:bold r:id="rId31"/>
    </p:embeddedFont>
    <p:embeddedFont>
      <p:font typeface="Fira Sans Extra Condensed Medium"/>
      <p:regular r:id="rId32"/>
      <p:bold r:id="rId33"/>
      <p:italic r:id="rId34"/>
      <p:boldItalic r:id="rId35"/>
    </p:embeddedFont>
    <p:embeddedFont>
      <p:font typeface="Hind Vadodara Light"/>
      <p:regular r:id="rId36"/>
      <p:bold r:id="rId37"/>
    </p:embeddedFont>
    <p:embeddedFont>
      <p:font typeface="Bai Jamjuree"/>
      <p:regular r:id="rId38"/>
      <p:bold r:id="rId39"/>
      <p:italic r:id="rId40"/>
      <p:boldItalic r:id="rId41"/>
    </p:embeddedFont>
    <p:embeddedFont>
      <p:font typeface="Hind Vadodara Medium"/>
      <p:regular r:id="rId42"/>
      <p:bold r:id="rId43"/>
    </p:embeddedFont>
    <p:embeddedFont>
      <p:font typeface="Teko Light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iJamjuree-italic.fntdata"/><Relationship Id="rId20" Type="http://schemas.openxmlformats.org/officeDocument/2006/relationships/slide" Target="slides/slide15.xml"/><Relationship Id="rId42" Type="http://schemas.openxmlformats.org/officeDocument/2006/relationships/font" Target="fonts/HindVadodaraMedium-regular.fntdata"/><Relationship Id="rId41" Type="http://schemas.openxmlformats.org/officeDocument/2006/relationships/font" Target="fonts/BaiJamjuree-boldItalic.fntdata"/><Relationship Id="rId22" Type="http://schemas.openxmlformats.org/officeDocument/2006/relationships/slide" Target="slides/slide17.xml"/><Relationship Id="rId44" Type="http://schemas.openxmlformats.org/officeDocument/2006/relationships/font" Target="fonts/TekoLight-regular.fntdata"/><Relationship Id="rId21" Type="http://schemas.openxmlformats.org/officeDocument/2006/relationships/slide" Target="slides/slide16.xml"/><Relationship Id="rId43" Type="http://schemas.openxmlformats.org/officeDocument/2006/relationships/font" Target="fonts/HindVadodaraMedium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Tek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indVadodara-bold.fntdata"/><Relationship Id="rId30" Type="http://schemas.openxmlformats.org/officeDocument/2006/relationships/font" Target="fonts/HindVadodara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regular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italic.fntdata"/><Relationship Id="rId15" Type="http://schemas.openxmlformats.org/officeDocument/2006/relationships/slide" Target="slides/slide10.xml"/><Relationship Id="rId37" Type="http://schemas.openxmlformats.org/officeDocument/2006/relationships/font" Target="fonts/HindVadodaraLight-bold.fntdata"/><Relationship Id="rId14" Type="http://schemas.openxmlformats.org/officeDocument/2006/relationships/slide" Target="slides/slide9.xml"/><Relationship Id="rId36" Type="http://schemas.openxmlformats.org/officeDocument/2006/relationships/font" Target="fonts/HindVadodaraLight-regular.fntdata"/><Relationship Id="rId17" Type="http://schemas.openxmlformats.org/officeDocument/2006/relationships/slide" Target="slides/slide12.xml"/><Relationship Id="rId39" Type="http://schemas.openxmlformats.org/officeDocument/2006/relationships/font" Target="fonts/BaiJamjuree-bold.fntdata"/><Relationship Id="rId16" Type="http://schemas.openxmlformats.org/officeDocument/2006/relationships/slide" Target="slides/slide11.xml"/><Relationship Id="rId38" Type="http://schemas.openxmlformats.org/officeDocument/2006/relationships/font" Target="fonts/BaiJamjure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0871022ef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0871022ef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595a8aa4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595a8aa4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ทราย ก้ำ ปูน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595a8aa4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595a8aa4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ต้อง 11-16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595a8aa4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595a8aa4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595a8aa4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595a8aa4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595a8aa4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595a8aa4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595a8aa4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595a8aa4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595a8aa4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595a8aa4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0871022e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0871022e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เกรซ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0871022ef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0871022ef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เกรซ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0871022e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0871022e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595a8aa4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1595a8aa4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ปูน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10871022e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10871022e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ทาม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10871022e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10871022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ทาม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0871022e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0871022e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ทาม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10871022e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10871022e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ทาม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0871022e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0871022e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0871022e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0871022e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0871022e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0871022e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0871022ef_0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0871022ef_0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0871022e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0871022e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ปุญญ์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595a8aa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595a8aa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ปุญญ์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595a8aa4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595a8aa4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ปุญญ์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" name="Google Shape;86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0" y="0"/>
            <a:ext cx="3848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14</a:t>
            </a:r>
            <a:endParaRPr/>
          </a:p>
        </p:txBody>
      </p:sp>
      <p:sp>
        <p:nvSpPr>
          <p:cNvPr id="152" name="Google Shape;152;p25"/>
          <p:cNvSpPr txBox="1"/>
          <p:nvPr>
            <p:ph idx="1" type="subTitle"/>
          </p:nvPr>
        </p:nvSpPr>
        <p:spPr>
          <a:xfrm>
            <a:off x="625025" y="1331200"/>
            <a:ext cx="3375300" cy="23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6230123921 	Thitaree Setwipattanachai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6230252121 	Tarm Kalavantavanich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6231301421 	Kanokpich Chaiyawan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6231304321 	Kittipong Deevee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6231307221 	Jirawat Kusalangkurwat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6231333521 	Nopdanai Sayamnet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6231353021 	Raviporn Akekunanon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6231372021 	Atiwat Deepo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>
            <p:ph type="title"/>
          </p:nvPr>
        </p:nvSpPr>
        <p:spPr>
          <a:xfrm>
            <a:off x="3809700" y="1830600"/>
            <a:ext cx="22866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ctrTitle"/>
          </p:nvPr>
        </p:nvSpPr>
        <p:spPr>
          <a:xfrm>
            <a:off x="4007825" y="1945358"/>
            <a:ext cx="4535700" cy="17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</a:t>
            </a:r>
            <a:br>
              <a:rPr lang="en"/>
            </a:br>
            <a:r>
              <a:rPr lang="en"/>
              <a:t>(Almost) Daily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meeting</a:t>
            </a:r>
            <a:endParaRPr/>
          </a:p>
        </p:txBody>
      </p:sp>
      <p:sp>
        <p:nvSpPr>
          <p:cNvPr id="322" name="Google Shape;322;p35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3" name="Google Shape;32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88" y="152400"/>
            <a:ext cx="435941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088" y="159500"/>
            <a:ext cx="4359425" cy="4824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938" y="152400"/>
            <a:ext cx="63421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375" y="152400"/>
            <a:ext cx="70892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350" y="152400"/>
            <a:ext cx="598531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/>
          <p:nvPr/>
        </p:nvSpPr>
        <p:spPr>
          <a:xfrm>
            <a:off x="4572000" y="3197125"/>
            <a:ext cx="299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จำหน่าย 1 นายเพราะตายจากวัคซีน</a:t>
            </a:r>
            <a:endParaRPr b="1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050" y="3109050"/>
            <a:ext cx="240475" cy="2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88" y="383963"/>
            <a:ext cx="4496726" cy="437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959" y="383963"/>
            <a:ext cx="4053354" cy="437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Backlog</a:t>
            </a:r>
            <a:endParaRPr/>
          </a:p>
        </p:txBody>
      </p:sp>
      <p:sp>
        <p:nvSpPr>
          <p:cNvPr id="363" name="Google Shape;363;p41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4" name="Google Shape;36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4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</a:t>
            </a:r>
            <a:endParaRPr/>
          </a:p>
        </p:txBody>
      </p:sp>
      <p:sp>
        <p:nvSpPr>
          <p:cNvPr id="371" name="Google Shape;371;p42"/>
          <p:cNvSpPr/>
          <p:nvPr/>
        </p:nvSpPr>
        <p:spPr>
          <a:xfrm>
            <a:off x="2094204" y="3806400"/>
            <a:ext cx="905271" cy="76402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2094200" y="3405471"/>
            <a:ext cx="905265" cy="59423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2"/>
          <p:cNvSpPr/>
          <p:nvPr/>
        </p:nvSpPr>
        <p:spPr>
          <a:xfrm>
            <a:off x="2094200" y="2912175"/>
            <a:ext cx="905275" cy="630000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2"/>
          <p:cNvSpPr/>
          <p:nvPr/>
        </p:nvSpPr>
        <p:spPr>
          <a:xfrm>
            <a:off x="2094200" y="2411449"/>
            <a:ext cx="905275" cy="63000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2094200" y="1933850"/>
            <a:ext cx="905275" cy="630000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2"/>
          <p:cNvSpPr/>
          <p:nvPr/>
        </p:nvSpPr>
        <p:spPr>
          <a:xfrm>
            <a:off x="2094200" y="1497549"/>
            <a:ext cx="905265" cy="59423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2"/>
          <p:cNvSpPr/>
          <p:nvPr/>
        </p:nvSpPr>
        <p:spPr>
          <a:xfrm>
            <a:off x="2094200" y="1082475"/>
            <a:ext cx="905275" cy="53062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 txBox="1"/>
          <p:nvPr/>
        </p:nvSpPr>
        <p:spPr>
          <a:xfrm>
            <a:off x="2094196" y="1082475"/>
            <a:ext cx="4995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1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lang="en" sz="2100">
                <a:solidFill>
                  <a:srgbClr val="CCCCCC"/>
                </a:solidFill>
                <a:latin typeface="Hind Vadodara"/>
                <a:ea typeface="Hind Vadodara"/>
                <a:cs typeface="Hind Vadodara"/>
                <a:sym typeface="Hind Vadodara"/>
              </a:rPr>
              <a:t>Matching system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2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lang="en" sz="2100">
                <a:solidFill>
                  <a:srgbClr val="CCCCCC"/>
                </a:solidFill>
                <a:latin typeface="Hind Vadodara"/>
                <a:ea typeface="Hind Vadodara"/>
                <a:cs typeface="Hind Vadodara"/>
                <a:sym typeface="Hind Vadodara"/>
              </a:rPr>
              <a:t>Registration and</a:t>
            </a:r>
            <a:r>
              <a:rPr b="1" lang="en" sz="2100"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r>
              <a:rPr b="1" lang="en" sz="2100">
                <a:solidFill>
                  <a:srgbClr val="D49421"/>
                </a:solidFill>
                <a:latin typeface="Hind Vadodara"/>
                <a:ea typeface="Hind Vadodara"/>
                <a:cs typeface="Hind Vadodara"/>
                <a:sym typeface="Hind Vadodara"/>
              </a:rPr>
              <a:t>Login system</a:t>
            </a:r>
            <a:endParaRPr sz="2100">
              <a:solidFill>
                <a:srgbClr val="D4942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3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Video call system	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4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Payment system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5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Rating system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6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b="1" lang="en" sz="2100">
                <a:solidFill>
                  <a:srgbClr val="D49421"/>
                </a:solidFill>
                <a:latin typeface="Hind Vadodara"/>
                <a:ea typeface="Hind Vadodara"/>
                <a:cs typeface="Hind Vadodara"/>
                <a:sym typeface="Hind Vadodara"/>
              </a:rPr>
              <a:t>Chatting system</a:t>
            </a:r>
            <a:endParaRPr b="1" sz="2100">
              <a:solidFill>
                <a:srgbClr val="D4942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7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Appointment system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grpSp>
        <p:nvGrpSpPr>
          <p:cNvPr id="379" name="Google Shape;379;p42"/>
          <p:cNvGrpSpPr/>
          <p:nvPr/>
        </p:nvGrpSpPr>
        <p:grpSpPr>
          <a:xfrm rot="-8975085">
            <a:off x="101158" y="-18381"/>
            <a:ext cx="1721352" cy="1712156"/>
            <a:chOff x="5854150" y="1414663"/>
            <a:chExt cx="796725" cy="792450"/>
          </a:xfrm>
        </p:grpSpPr>
        <p:sp>
          <p:nvSpPr>
            <p:cNvPr id="380" name="Google Shape;380;p42"/>
            <p:cNvSpPr/>
            <p:nvPr/>
          </p:nvSpPr>
          <p:spPr>
            <a:xfrm>
              <a:off x="6016975" y="2048588"/>
              <a:ext cx="31175" cy="112600"/>
            </a:xfrm>
            <a:custGeom>
              <a:rect b="b" l="l" r="r" t="t"/>
              <a:pathLst>
                <a:path extrusionOk="0" fill="none" h="4504" w="1247">
                  <a:moveTo>
                    <a:pt x="1" y="4503"/>
                  </a:moveTo>
                  <a:lnTo>
                    <a:pt x="1247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5999275" y="2146138"/>
              <a:ext cx="33800" cy="28650"/>
            </a:xfrm>
            <a:custGeom>
              <a:rect b="b" l="l" r="r" t="t"/>
              <a:pathLst>
                <a:path extrusionOk="0" h="1146" w="1352">
                  <a:moveTo>
                    <a:pt x="702" y="0"/>
                  </a:moveTo>
                  <a:cubicBezTo>
                    <a:pt x="290" y="0"/>
                    <a:pt x="1" y="465"/>
                    <a:pt x="226" y="856"/>
                  </a:cubicBezTo>
                  <a:cubicBezTo>
                    <a:pt x="333" y="1052"/>
                    <a:pt x="524" y="1145"/>
                    <a:pt x="716" y="1145"/>
                  </a:cubicBezTo>
                  <a:cubicBezTo>
                    <a:pt x="956" y="1145"/>
                    <a:pt x="1197" y="998"/>
                    <a:pt x="1271" y="722"/>
                  </a:cubicBezTo>
                  <a:cubicBezTo>
                    <a:pt x="1352" y="414"/>
                    <a:pt x="1178" y="106"/>
                    <a:pt x="869" y="25"/>
                  </a:cubicBezTo>
                  <a:cubicBezTo>
                    <a:pt x="812" y="8"/>
                    <a:pt x="756" y="0"/>
                    <a:pt x="702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6029700" y="2035063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6" y="1"/>
                  </a:moveTo>
                  <a:cubicBezTo>
                    <a:pt x="633" y="1"/>
                    <a:pt x="537" y="23"/>
                    <a:pt x="443" y="73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5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86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5982125" y="2153663"/>
              <a:ext cx="63400" cy="53450"/>
            </a:xfrm>
            <a:custGeom>
              <a:rect b="b" l="l" r="r" t="t"/>
              <a:pathLst>
                <a:path extrusionOk="0" h="2138" w="2536">
                  <a:moveTo>
                    <a:pt x="1197" y="0"/>
                  </a:moveTo>
                  <a:cubicBezTo>
                    <a:pt x="749" y="0"/>
                    <a:pt x="304" y="275"/>
                    <a:pt x="162" y="783"/>
                  </a:cubicBezTo>
                  <a:cubicBezTo>
                    <a:pt x="1" y="1346"/>
                    <a:pt x="336" y="1935"/>
                    <a:pt x="899" y="2096"/>
                  </a:cubicBezTo>
                  <a:cubicBezTo>
                    <a:pt x="999" y="2124"/>
                    <a:pt x="1098" y="2137"/>
                    <a:pt x="1193" y="2137"/>
                  </a:cubicBezTo>
                  <a:cubicBezTo>
                    <a:pt x="1966" y="2137"/>
                    <a:pt x="2536" y="1281"/>
                    <a:pt x="2118" y="542"/>
                  </a:cubicBezTo>
                  <a:cubicBezTo>
                    <a:pt x="1911" y="174"/>
                    <a:pt x="1553" y="0"/>
                    <a:pt x="11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2"/>
            <p:cNvSpPr/>
            <p:nvPr/>
          </p:nvSpPr>
          <p:spPr>
            <a:xfrm>
              <a:off x="5904400" y="2013763"/>
              <a:ext cx="121325" cy="31500"/>
            </a:xfrm>
            <a:custGeom>
              <a:rect b="b" l="l" r="r" t="t"/>
              <a:pathLst>
                <a:path extrusionOk="0" fill="none" h="1260" w="4853">
                  <a:moveTo>
                    <a:pt x="1" y="1260"/>
                  </a:moveTo>
                  <a:lnTo>
                    <a:pt x="4852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6008675" y="1999538"/>
              <a:ext cx="34450" cy="28775"/>
            </a:xfrm>
            <a:custGeom>
              <a:rect b="b" l="l" r="r" t="t"/>
              <a:pathLst>
                <a:path extrusionOk="0" h="1151" w="1378">
                  <a:moveTo>
                    <a:pt x="650" y="1"/>
                  </a:moveTo>
                  <a:cubicBezTo>
                    <a:pt x="303" y="1"/>
                    <a:pt x="0" y="330"/>
                    <a:pt x="105" y="716"/>
                  </a:cubicBezTo>
                  <a:cubicBezTo>
                    <a:pt x="173" y="976"/>
                    <a:pt x="402" y="1150"/>
                    <a:pt x="658" y="1150"/>
                  </a:cubicBezTo>
                  <a:cubicBezTo>
                    <a:pt x="705" y="1150"/>
                    <a:pt x="753" y="1144"/>
                    <a:pt x="802" y="1132"/>
                  </a:cubicBezTo>
                  <a:cubicBezTo>
                    <a:pt x="1298" y="998"/>
                    <a:pt x="1378" y="341"/>
                    <a:pt x="949" y="87"/>
                  </a:cubicBezTo>
                  <a:cubicBezTo>
                    <a:pt x="851" y="27"/>
                    <a:pt x="749" y="1"/>
                    <a:pt x="6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5854150" y="2023888"/>
              <a:ext cx="63450" cy="53250"/>
            </a:xfrm>
            <a:custGeom>
              <a:rect b="b" l="l" r="r" t="t"/>
              <a:pathLst>
                <a:path extrusionOk="0" h="2130" w="2538">
                  <a:moveTo>
                    <a:pt x="1203" y="0"/>
                  </a:moveTo>
                  <a:cubicBezTo>
                    <a:pt x="1113" y="0"/>
                    <a:pt x="1020" y="12"/>
                    <a:pt x="925" y="37"/>
                  </a:cubicBezTo>
                  <a:cubicBezTo>
                    <a:pt x="349" y="185"/>
                    <a:pt x="1" y="761"/>
                    <a:pt x="162" y="1337"/>
                  </a:cubicBezTo>
                  <a:cubicBezTo>
                    <a:pt x="290" y="1850"/>
                    <a:pt x="737" y="2130"/>
                    <a:pt x="1190" y="2130"/>
                  </a:cubicBezTo>
                  <a:cubicBezTo>
                    <a:pt x="1540" y="2130"/>
                    <a:pt x="1894" y="1962"/>
                    <a:pt x="2105" y="1605"/>
                  </a:cubicBezTo>
                  <a:cubicBezTo>
                    <a:pt x="2537" y="873"/>
                    <a:pt x="1979" y="0"/>
                    <a:pt x="1203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6104425" y="1967513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1"/>
                  </a:moveTo>
                  <a:lnTo>
                    <a:pt x="0" y="103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6187175" y="1953338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37" y="1"/>
                  </a:moveTo>
                  <a:cubicBezTo>
                    <a:pt x="591" y="1"/>
                    <a:pt x="544" y="6"/>
                    <a:pt x="496" y="18"/>
                  </a:cubicBezTo>
                  <a:cubicBezTo>
                    <a:pt x="188" y="99"/>
                    <a:pt x="0" y="407"/>
                    <a:pt x="81" y="715"/>
                  </a:cubicBezTo>
                  <a:cubicBezTo>
                    <a:pt x="156" y="995"/>
                    <a:pt x="398" y="1146"/>
                    <a:pt x="640" y="1146"/>
                  </a:cubicBezTo>
                  <a:cubicBezTo>
                    <a:pt x="827" y="1146"/>
                    <a:pt x="1015" y="1055"/>
                    <a:pt x="1126" y="863"/>
                  </a:cubicBezTo>
                  <a:cubicBezTo>
                    <a:pt x="1367" y="464"/>
                    <a:pt x="1054" y="1"/>
                    <a:pt x="63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6087000" y="1978788"/>
              <a:ext cx="34550" cy="28575"/>
            </a:xfrm>
            <a:custGeom>
              <a:rect b="b" l="l" r="r" t="t"/>
              <a:pathLst>
                <a:path extrusionOk="0" h="1143" w="1382">
                  <a:moveTo>
                    <a:pt x="735" y="0"/>
                  </a:moveTo>
                  <a:cubicBezTo>
                    <a:pt x="687" y="0"/>
                    <a:pt x="639" y="6"/>
                    <a:pt x="590" y="19"/>
                  </a:cubicBezTo>
                  <a:cubicBezTo>
                    <a:pt x="94" y="139"/>
                    <a:pt x="0" y="809"/>
                    <a:pt x="443" y="1064"/>
                  </a:cubicBezTo>
                  <a:cubicBezTo>
                    <a:pt x="537" y="1118"/>
                    <a:pt x="635" y="1143"/>
                    <a:pt x="730" y="1143"/>
                  </a:cubicBezTo>
                  <a:cubicBezTo>
                    <a:pt x="1079" y="1143"/>
                    <a:pt x="1382" y="811"/>
                    <a:pt x="1287" y="421"/>
                  </a:cubicBezTo>
                  <a:cubicBezTo>
                    <a:pt x="1219" y="172"/>
                    <a:pt x="990" y="0"/>
                    <a:pt x="73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5947625" y="1890463"/>
              <a:ext cx="80775" cy="81775"/>
            </a:xfrm>
            <a:custGeom>
              <a:rect b="b" l="l" r="r" t="t"/>
              <a:pathLst>
                <a:path extrusionOk="0" fill="none" h="3271" w="3231">
                  <a:moveTo>
                    <a:pt x="1" y="0"/>
                  </a:moveTo>
                  <a:lnTo>
                    <a:pt x="3230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6011950" y="195723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1"/>
                  </a:moveTo>
                  <a:cubicBezTo>
                    <a:pt x="490" y="1"/>
                    <a:pt x="346" y="53"/>
                    <a:pt x="228" y="170"/>
                  </a:cubicBezTo>
                  <a:cubicBezTo>
                    <a:pt x="1" y="398"/>
                    <a:pt x="1" y="760"/>
                    <a:pt x="228" y="975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5" y="1144"/>
                    <a:pt x="1207" y="917"/>
                    <a:pt x="1207" y="572"/>
                  </a:cubicBezTo>
                  <a:cubicBezTo>
                    <a:pt x="1207" y="228"/>
                    <a:pt x="925" y="1"/>
                    <a:pt x="6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5896700" y="1848163"/>
              <a:ext cx="71400" cy="53375"/>
            </a:xfrm>
            <a:custGeom>
              <a:rect b="b" l="l" r="r" t="t"/>
              <a:pathLst>
                <a:path extrusionOk="0" h="2135" w="2856">
                  <a:moveTo>
                    <a:pt x="1441" y="1"/>
                  </a:moveTo>
                  <a:cubicBezTo>
                    <a:pt x="1167" y="1"/>
                    <a:pt x="892" y="104"/>
                    <a:pt x="684" y="312"/>
                  </a:cubicBezTo>
                  <a:cubicBezTo>
                    <a:pt x="1" y="969"/>
                    <a:pt x="470" y="2121"/>
                    <a:pt x="1421" y="2135"/>
                  </a:cubicBezTo>
                  <a:cubicBezTo>
                    <a:pt x="2373" y="2135"/>
                    <a:pt x="2855" y="996"/>
                    <a:pt x="2198" y="312"/>
                  </a:cubicBezTo>
                  <a:cubicBezTo>
                    <a:pt x="1991" y="104"/>
                    <a:pt x="1716" y="1"/>
                    <a:pt x="1441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6174450" y="2009388"/>
              <a:ext cx="31175" cy="113275"/>
            </a:xfrm>
            <a:custGeom>
              <a:rect b="b" l="l" r="r" t="t"/>
              <a:pathLst>
                <a:path extrusionOk="0" fill="none" h="4531" w="1247">
                  <a:moveTo>
                    <a:pt x="0" y="4530"/>
                  </a:moveTo>
                  <a:lnTo>
                    <a:pt x="1246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6156375" y="2107688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0" y="459"/>
                    <a:pt x="227" y="853"/>
                  </a:cubicBezTo>
                  <a:cubicBezTo>
                    <a:pt x="341" y="1050"/>
                    <a:pt x="534" y="1143"/>
                    <a:pt x="726" y="1143"/>
                  </a:cubicBezTo>
                  <a:cubicBezTo>
                    <a:pt x="964" y="1143"/>
                    <a:pt x="1198" y="1000"/>
                    <a:pt x="1273" y="732"/>
                  </a:cubicBezTo>
                  <a:cubicBezTo>
                    <a:pt x="1366" y="424"/>
                    <a:pt x="1179" y="102"/>
                    <a:pt x="884" y="22"/>
                  </a:cubicBezTo>
                  <a:cubicBezTo>
                    <a:pt x="830" y="8"/>
                    <a:pt x="777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6187500" y="19955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1" y="0"/>
                  </a:moveTo>
                  <a:cubicBezTo>
                    <a:pt x="629" y="0"/>
                    <a:pt x="534" y="23"/>
                    <a:pt x="443" y="72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4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77" y="0"/>
                    <a:pt x="72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6139600" y="2114263"/>
              <a:ext cx="63400" cy="53300"/>
            </a:xfrm>
            <a:custGeom>
              <a:rect b="b" l="l" r="r" t="t"/>
              <a:pathLst>
                <a:path extrusionOk="0" h="2132" w="2536">
                  <a:moveTo>
                    <a:pt x="1193" y="1"/>
                  </a:moveTo>
                  <a:cubicBezTo>
                    <a:pt x="746" y="1"/>
                    <a:pt x="303" y="271"/>
                    <a:pt x="161" y="778"/>
                  </a:cubicBezTo>
                  <a:cubicBezTo>
                    <a:pt x="0" y="1354"/>
                    <a:pt x="335" y="1943"/>
                    <a:pt x="898" y="2091"/>
                  </a:cubicBezTo>
                  <a:cubicBezTo>
                    <a:pt x="1000" y="2119"/>
                    <a:pt x="1100" y="2132"/>
                    <a:pt x="1196" y="2132"/>
                  </a:cubicBezTo>
                  <a:cubicBezTo>
                    <a:pt x="1976" y="2132"/>
                    <a:pt x="2535" y="1276"/>
                    <a:pt x="2118" y="536"/>
                  </a:cubicBezTo>
                  <a:cubicBezTo>
                    <a:pt x="1909" y="173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6262225" y="1927988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0"/>
                  </a:moveTo>
                  <a:lnTo>
                    <a:pt x="0" y="1032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6344625" y="1913813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41" y="0"/>
                  </a:moveTo>
                  <a:cubicBezTo>
                    <a:pt x="594" y="0"/>
                    <a:pt x="546" y="6"/>
                    <a:pt x="497" y="18"/>
                  </a:cubicBezTo>
                  <a:cubicBezTo>
                    <a:pt x="188" y="98"/>
                    <a:pt x="1" y="420"/>
                    <a:pt x="81" y="715"/>
                  </a:cubicBezTo>
                  <a:cubicBezTo>
                    <a:pt x="157" y="994"/>
                    <a:pt x="398" y="1146"/>
                    <a:pt x="640" y="1146"/>
                  </a:cubicBezTo>
                  <a:cubicBezTo>
                    <a:pt x="828" y="1146"/>
                    <a:pt x="1015" y="1055"/>
                    <a:pt x="1126" y="862"/>
                  </a:cubicBezTo>
                  <a:cubicBezTo>
                    <a:pt x="1368" y="464"/>
                    <a:pt x="1066" y="0"/>
                    <a:pt x="64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6244450" y="1939238"/>
              <a:ext cx="34825" cy="28725"/>
            </a:xfrm>
            <a:custGeom>
              <a:rect b="b" l="l" r="r" t="t"/>
              <a:pathLst>
                <a:path extrusionOk="0" h="1149" w="1393">
                  <a:moveTo>
                    <a:pt x="735" y="1"/>
                  </a:moveTo>
                  <a:cubicBezTo>
                    <a:pt x="687" y="1"/>
                    <a:pt x="639" y="7"/>
                    <a:pt x="591" y="19"/>
                  </a:cubicBezTo>
                  <a:cubicBezTo>
                    <a:pt x="95" y="153"/>
                    <a:pt x="1" y="810"/>
                    <a:pt x="443" y="1065"/>
                  </a:cubicBezTo>
                  <a:cubicBezTo>
                    <a:pt x="539" y="1123"/>
                    <a:pt x="640" y="1149"/>
                    <a:pt x="737" y="1149"/>
                  </a:cubicBezTo>
                  <a:cubicBezTo>
                    <a:pt x="1087" y="1149"/>
                    <a:pt x="1392" y="812"/>
                    <a:pt x="1287" y="435"/>
                  </a:cubicBezTo>
                  <a:cubicBezTo>
                    <a:pt x="1220" y="175"/>
                    <a:pt x="990" y="1"/>
                    <a:pt x="73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6105425" y="1850938"/>
              <a:ext cx="80425" cy="81750"/>
            </a:xfrm>
            <a:custGeom>
              <a:rect b="b" l="l" r="r" t="t"/>
              <a:pathLst>
                <a:path extrusionOk="0" fill="none" h="3270" w="3217">
                  <a:moveTo>
                    <a:pt x="0" y="0"/>
                  </a:moveTo>
                  <a:lnTo>
                    <a:pt x="3217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6086675" y="1837188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1"/>
                  </a:moveTo>
                  <a:cubicBezTo>
                    <a:pt x="255" y="1"/>
                    <a:pt x="0" y="617"/>
                    <a:pt x="362" y="979"/>
                  </a:cubicBezTo>
                  <a:cubicBezTo>
                    <a:pt x="476" y="1086"/>
                    <a:pt x="623" y="1140"/>
                    <a:pt x="771" y="1140"/>
                  </a:cubicBezTo>
                  <a:cubicBezTo>
                    <a:pt x="918" y="1140"/>
                    <a:pt x="1065" y="1086"/>
                    <a:pt x="1179" y="979"/>
                  </a:cubicBezTo>
                  <a:cubicBezTo>
                    <a:pt x="1528" y="617"/>
                    <a:pt x="1273" y="1"/>
                    <a:pt x="76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6169425" y="1917713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89" y="0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74"/>
                  </a:cubicBezTo>
                  <a:cubicBezTo>
                    <a:pt x="345" y="1092"/>
                    <a:pt x="489" y="1144"/>
                    <a:pt x="631" y="1144"/>
                  </a:cubicBezTo>
                  <a:cubicBezTo>
                    <a:pt x="925" y="1144"/>
                    <a:pt x="1206" y="916"/>
                    <a:pt x="1206" y="572"/>
                  </a:cubicBezTo>
                  <a:cubicBezTo>
                    <a:pt x="1206" y="228"/>
                    <a:pt x="925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6054500" y="1808663"/>
              <a:ext cx="71300" cy="53350"/>
            </a:xfrm>
            <a:custGeom>
              <a:rect b="b" l="l" r="r" t="t"/>
              <a:pathLst>
                <a:path extrusionOk="0" h="2134" w="2852">
                  <a:moveTo>
                    <a:pt x="1426" y="1"/>
                  </a:moveTo>
                  <a:cubicBezTo>
                    <a:pt x="1155" y="1"/>
                    <a:pt x="883" y="105"/>
                    <a:pt x="671" y="311"/>
                  </a:cubicBezTo>
                  <a:cubicBezTo>
                    <a:pt x="1" y="968"/>
                    <a:pt x="456" y="2120"/>
                    <a:pt x="1408" y="2133"/>
                  </a:cubicBezTo>
                  <a:cubicBezTo>
                    <a:pt x="1413" y="2133"/>
                    <a:pt x="1419" y="2134"/>
                    <a:pt x="1424" y="2134"/>
                  </a:cubicBezTo>
                  <a:cubicBezTo>
                    <a:pt x="2365" y="2134"/>
                    <a:pt x="2851" y="990"/>
                    <a:pt x="2185" y="324"/>
                  </a:cubicBezTo>
                  <a:cubicBezTo>
                    <a:pt x="1976" y="108"/>
                    <a:pt x="1702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6407275" y="1780238"/>
              <a:ext cx="25500" cy="92825"/>
            </a:xfrm>
            <a:custGeom>
              <a:rect b="b" l="l" r="r" t="t"/>
              <a:pathLst>
                <a:path extrusionOk="0" fill="none" h="3713" w="1020">
                  <a:moveTo>
                    <a:pt x="1" y="3713"/>
                  </a:moveTo>
                  <a:lnTo>
                    <a:pt x="1019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6389200" y="1857763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1" y="459"/>
                    <a:pt x="228" y="853"/>
                  </a:cubicBezTo>
                  <a:cubicBezTo>
                    <a:pt x="341" y="1050"/>
                    <a:pt x="535" y="1143"/>
                    <a:pt x="726" y="1143"/>
                  </a:cubicBezTo>
                  <a:cubicBezTo>
                    <a:pt x="964" y="1143"/>
                    <a:pt x="1199" y="999"/>
                    <a:pt x="1273" y="732"/>
                  </a:cubicBezTo>
                  <a:cubicBezTo>
                    <a:pt x="1367" y="424"/>
                    <a:pt x="1179" y="102"/>
                    <a:pt x="885" y="22"/>
                  </a:cubicBezTo>
                  <a:cubicBezTo>
                    <a:pt x="831" y="7"/>
                    <a:pt x="778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6414325" y="1766588"/>
              <a:ext cx="34825" cy="28700"/>
            </a:xfrm>
            <a:custGeom>
              <a:rect b="b" l="l" r="r" t="t"/>
              <a:pathLst>
                <a:path extrusionOk="0" h="1148" w="1393">
                  <a:moveTo>
                    <a:pt x="737" y="0"/>
                  </a:moveTo>
                  <a:cubicBezTo>
                    <a:pt x="644" y="0"/>
                    <a:pt x="548" y="24"/>
                    <a:pt x="456" y="78"/>
                  </a:cubicBezTo>
                  <a:cubicBezTo>
                    <a:pt x="0" y="332"/>
                    <a:pt x="81" y="989"/>
                    <a:pt x="576" y="1123"/>
                  </a:cubicBezTo>
                  <a:cubicBezTo>
                    <a:pt x="631" y="1139"/>
                    <a:pt x="685" y="1147"/>
                    <a:pt x="738" y="1147"/>
                  </a:cubicBezTo>
                  <a:cubicBezTo>
                    <a:pt x="987" y="1147"/>
                    <a:pt x="1209" y="977"/>
                    <a:pt x="1287" y="734"/>
                  </a:cubicBezTo>
                  <a:cubicBezTo>
                    <a:pt x="1393" y="342"/>
                    <a:pt x="1088" y="0"/>
                    <a:pt x="73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6489350" y="1696813"/>
              <a:ext cx="112600" cy="28175"/>
            </a:xfrm>
            <a:custGeom>
              <a:rect b="b" l="l" r="r" t="t"/>
              <a:pathLst>
                <a:path extrusionOk="0" fill="none" h="1127" w="4504">
                  <a:moveTo>
                    <a:pt x="4504" y="1"/>
                  </a:moveTo>
                  <a:lnTo>
                    <a:pt x="1" y="1126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6585500" y="1682888"/>
              <a:ext cx="34175" cy="28625"/>
            </a:xfrm>
            <a:custGeom>
              <a:rect b="b" l="l" r="r" t="t"/>
              <a:pathLst>
                <a:path extrusionOk="0" h="1145" w="1367">
                  <a:moveTo>
                    <a:pt x="651" y="1"/>
                  </a:moveTo>
                  <a:cubicBezTo>
                    <a:pt x="601" y="1"/>
                    <a:pt x="550" y="7"/>
                    <a:pt x="497" y="22"/>
                  </a:cubicBezTo>
                  <a:cubicBezTo>
                    <a:pt x="189" y="89"/>
                    <a:pt x="1" y="397"/>
                    <a:pt x="81" y="705"/>
                  </a:cubicBezTo>
                  <a:cubicBezTo>
                    <a:pt x="150" y="988"/>
                    <a:pt x="394" y="1144"/>
                    <a:pt x="640" y="1144"/>
                  </a:cubicBezTo>
                  <a:cubicBezTo>
                    <a:pt x="825" y="1144"/>
                    <a:pt x="1012" y="1056"/>
                    <a:pt x="1127" y="866"/>
                  </a:cubicBezTo>
                  <a:cubicBezTo>
                    <a:pt x="1366" y="471"/>
                    <a:pt x="1071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6471600" y="1710413"/>
              <a:ext cx="34550" cy="28775"/>
            </a:xfrm>
            <a:custGeom>
              <a:rect b="b" l="l" r="r" t="t"/>
              <a:pathLst>
                <a:path extrusionOk="0" h="1151" w="1382">
                  <a:moveTo>
                    <a:pt x="734" y="1"/>
                  </a:moveTo>
                  <a:cubicBezTo>
                    <a:pt x="687" y="1"/>
                    <a:pt x="639" y="7"/>
                    <a:pt x="590" y="20"/>
                  </a:cubicBezTo>
                  <a:cubicBezTo>
                    <a:pt x="94" y="140"/>
                    <a:pt x="1" y="797"/>
                    <a:pt x="443" y="1065"/>
                  </a:cubicBezTo>
                  <a:cubicBezTo>
                    <a:pt x="538" y="1124"/>
                    <a:pt x="638" y="1151"/>
                    <a:pt x="735" y="1151"/>
                  </a:cubicBezTo>
                  <a:cubicBezTo>
                    <a:pt x="1077" y="1151"/>
                    <a:pt x="1381" y="821"/>
                    <a:pt x="1287" y="435"/>
                  </a:cubicBezTo>
                  <a:cubicBezTo>
                    <a:pt x="1219" y="175"/>
                    <a:pt x="990" y="1"/>
                    <a:pt x="73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6587775" y="1663813"/>
              <a:ext cx="63100" cy="53375"/>
            </a:xfrm>
            <a:custGeom>
              <a:rect b="b" l="l" r="r" t="t"/>
              <a:pathLst>
                <a:path extrusionOk="0" h="2135" w="2524">
                  <a:moveTo>
                    <a:pt x="1349" y="1"/>
                  </a:moveTo>
                  <a:cubicBezTo>
                    <a:pt x="998" y="1"/>
                    <a:pt x="644" y="171"/>
                    <a:pt x="433" y="530"/>
                  </a:cubicBezTo>
                  <a:cubicBezTo>
                    <a:pt x="0" y="1263"/>
                    <a:pt x="547" y="2135"/>
                    <a:pt x="1331" y="2135"/>
                  </a:cubicBezTo>
                  <a:cubicBezTo>
                    <a:pt x="1422" y="2135"/>
                    <a:pt x="1516" y="2123"/>
                    <a:pt x="1612" y="2098"/>
                  </a:cubicBezTo>
                  <a:cubicBezTo>
                    <a:pt x="2188" y="1951"/>
                    <a:pt x="2523" y="1374"/>
                    <a:pt x="2376" y="798"/>
                  </a:cubicBezTo>
                  <a:cubicBezTo>
                    <a:pt x="2240" y="279"/>
                    <a:pt x="1797" y="1"/>
                    <a:pt x="1349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6457200" y="1578213"/>
              <a:ext cx="31525" cy="113950"/>
            </a:xfrm>
            <a:custGeom>
              <a:rect b="b" l="l" r="r" t="t"/>
              <a:pathLst>
                <a:path extrusionOk="0" fill="none" h="4558" w="1261">
                  <a:moveTo>
                    <a:pt x="1260" y="1"/>
                  </a:moveTo>
                  <a:lnTo>
                    <a:pt x="0" y="455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6472600" y="1564613"/>
              <a:ext cx="33875" cy="28575"/>
            </a:xfrm>
            <a:custGeom>
              <a:rect b="b" l="l" r="r" t="t"/>
              <a:pathLst>
                <a:path extrusionOk="0" h="1143" w="1355">
                  <a:moveTo>
                    <a:pt x="639" y="1"/>
                  </a:moveTo>
                  <a:cubicBezTo>
                    <a:pt x="397" y="1"/>
                    <a:pt x="156" y="148"/>
                    <a:pt x="81" y="424"/>
                  </a:cubicBezTo>
                  <a:cubicBezTo>
                    <a:pt x="1" y="719"/>
                    <a:pt x="175" y="1041"/>
                    <a:pt x="483" y="1121"/>
                  </a:cubicBezTo>
                  <a:cubicBezTo>
                    <a:pt x="537" y="1136"/>
                    <a:pt x="590" y="1142"/>
                    <a:pt x="641" y="1142"/>
                  </a:cubicBezTo>
                  <a:cubicBezTo>
                    <a:pt x="1059" y="1142"/>
                    <a:pt x="1355" y="684"/>
                    <a:pt x="1140" y="290"/>
                  </a:cubicBezTo>
                  <a:cubicBezTo>
                    <a:pt x="1027" y="94"/>
                    <a:pt x="833" y="1"/>
                    <a:pt x="63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6440800" y="16772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666" y="0"/>
                  </a:moveTo>
                  <a:cubicBezTo>
                    <a:pt x="414" y="0"/>
                    <a:pt x="185" y="164"/>
                    <a:pt x="107" y="422"/>
                  </a:cubicBezTo>
                  <a:cubicBezTo>
                    <a:pt x="1" y="816"/>
                    <a:pt x="309" y="1151"/>
                    <a:pt x="661" y="1151"/>
                  </a:cubicBezTo>
                  <a:cubicBezTo>
                    <a:pt x="753" y="1151"/>
                    <a:pt x="847" y="1128"/>
                    <a:pt x="938" y="1079"/>
                  </a:cubicBezTo>
                  <a:cubicBezTo>
                    <a:pt x="1393" y="824"/>
                    <a:pt x="1300" y="154"/>
                    <a:pt x="817" y="20"/>
                  </a:cubicBezTo>
                  <a:cubicBezTo>
                    <a:pt x="767" y="7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6459825" y="1533988"/>
              <a:ext cx="63400" cy="53425"/>
            </a:xfrm>
            <a:custGeom>
              <a:rect b="b" l="l" r="r" t="t"/>
              <a:pathLst>
                <a:path extrusionOk="0" h="2137" w="2536">
                  <a:moveTo>
                    <a:pt x="1340" y="0"/>
                  </a:moveTo>
                  <a:cubicBezTo>
                    <a:pt x="560" y="0"/>
                    <a:pt x="1" y="856"/>
                    <a:pt x="418" y="1596"/>
                  </a:cubicBezTo>
                  <a:cubicBezTo>
                    <a:pt x="626" y="1963"/>
                    <a:pt x="983" y="2137"/>
                    <a:pt x="1339" y="2137"/>
                  </a:cubicBezTo>
                  <a:cubicBezTo>
                    <a:pt x="1787" y="2137"/>
                    <a:pt x="2233" y="1862"/>
                    <a:pt x="2375" y="1354"/>
                  </a:cubicBezTo>
                  <a:cubicBezTo>
                    <a:pt x="2535" y="778"/>
                    <a:pt x="2200" y="189"/>
                    <a:pt x="1638" y="41"/>
                  </a:cubicBezTo>
                  <a:cubicBezTo>
                    <a:pt x="1536" y="13"/>
                    <a:pt x="1436" y="0"/>
                    <a:pt x="1340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6352675" y="1642538"/>
              <a:ext cx="60325" cy="61350"/>
            </a:xfrm>
            <a:custGeom>
              <a:rect b="b" l="l" r="r" t="t"/>
              <a:pathLst>
                <a:path extrusionOk="0" fill="none" h="2454" w="2413">
                  <a:moveTo>
                    <a:pt x="0" y="1"/>
                  </a:moveTo>
                  <a:lnTo>
                    <a:pt x="2413" y="245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6333900" y="1628463"/>
              <a:ext cx="38225" cy="28775"/>
            </a:xfrm>
            <a:custGeom>
              <a:rect b="b" l="l" r="r" t="t"/>
              <a:pathLst>
                <a:path extrusionOk="0" h="1151" w="1529">
                  <a:moveTo>
                    <a:pt x="765" y="1"/>
                  </a:moveTo>
                  <a:cubicBezTo>
                    <a:pt x="256" y="1"/>
                    <a:pt x="1" y="617"/>
                    <a:pt x="363" y="979"/>
                  </a:cubicBezTo>
                  <a:cubicBezTo>
                    <a:pt x="477" y="1093"/>
                    <a:pt x="624" y="1150"/>
                    <a:pt x="770" y="1150"/>
                  </a:cubicBezTo>
                  <a:cubicBezTo>
                    <a:pt x="916" y="1150"/>
                    <a:pt x="1060" y="1093"/>
                    <a:pt x="1167" y="979"/>
                  </a:cubicBezTo>
                  <a:cubicBezTo>
                    <a:pt x="1529" y="617"/>
                    <a:pt x="1274" y="1"/>
                    <a:pt x="76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6396550" y="168888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90" y="0"/>
                    <a:pt x="346" y="53"/>
                    <a:pt x="229" y="170"/>
                  </a:cubicBezTo>
                  <a:cubicBezTo>
                    <a:pt x="1" y="385"/>
                    <a:pt x="1" y="747"/>
                    <a:pt x="229" y="974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6" y="1144"/>
                    <a:pt x="1207" y="916"/>
                    <a:pt x="1207" y="572"/>
                  </a:cubicBezTo>
                  <a:cubicBezTo>
                    <a:pt x="1207" y="228"/>
                    <a:pt x="926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6206275" y="1638188"/>
              <a:ext cx="84100" cy="82775"/>
            </a:xfrm>
            <a:custGeom>
              <a:rect b="b" l="l" r="r" t="t"/>
              <a:pathLst>
                <a:path extrusionOk="0" fill="none" h="3311" w="3364">
                  <a:moveTo>
                    <a:pt x="0" y="3311"/>
                  </a:moveTo>
                  <a:lnTo>
                    <a:pt x="336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6192525" y="1705963"/>
              <a:ext cx="29850" cy="28875"/>
            </a:xfrm>
            <a:custGeom>
              <a:rect b="b" l="l" r="r" t="t"/>
              <a:pathLst>
                <a:path extrusionOk="0" h="1155" w="1194">
                  <a:moveTo>
                    <a:pt x="576" y="1"/>
                  </a:moveTo>
                  <a:cubicBezTo>
                    <a:pt x="282" y="1"/>
                    <a:pt x="1" y="229"/>
                    <a:pt x="1" y="573"/>
                  </a:cubicBezTo>
                  <a:cubicBezTo>
                    <a:pt x="1" y="920"/>
                    <a:pt x="287" y="1155"/>
                    <a:pt x="584" y="1155"/>
                  </a:cubicBezTo>
                  <a:cubicBezTo>
                    <a:pt x="723" y="1155"/>
                    <a:pt x="864" y="1103"/>
                    <a:pt x="979" y="988"/>
                  </a:cubicBezTo>
                  <a:cubicBezTo>
                    <a:pt x="1193" y="760"/>
                    <a:pt x="1193" y="399"/>
                    <a:pt x="979" y="171"/>
                  </a:cubicBezTo>
                  <a:cubicBezTo>
                    <a:pt x="862" y="53"/>
                    <a:pt x="717" y="1"/>
                    <a:pt x="57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6270600" y="1624463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0"/>
                  </a:moveTo>
                  <a:cubicBezTo>
                    <a:pt x="255" y="0"/>
                    <a:pt x="0" y="617"/>
                    <a:pt x="362" y="978"/>
                  </a:cubicBezTo>
                  <a:cubicBezTo>
                    <a:pt x="476" y="1086"/>
                    <a:pt x="623" y="1139"/>
                    <a:pt x="769" y="1139"/>
                  </a:cubicBezTo>
                  <a:cubicBezTo>
                    <a:pt x="915" y="1139"/>
                    <a:pt x="1059" y="1086"/>
                    <a:pt x="1166" y="978"/>
                  </a:cubicBezTo>
                  <a:cubicBezTo>
                    <a:pt x="1528" y="617"/>
                    <a:pt x="1273" y="0"/>
                    <a:pt x="76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6163725" y="1707113"/>
              <a:ext cx="56200" cy="53550"/>
            </a:xfrm>
            <a:custGeom>
              <a:rect b="b" l="l" r="r" t="t"/>
              <a:pathLst>
                <a:path extrusionOk="0" h="2142" w="2248">
                  <a:moveTo>
                    <a:pt x="1170" y="1"/>
                  </a:moveTo>
                  <a:cubicBezTo>
                    <a:pt x="909" y="1"/>
                    <a:pt x="644" y="97"/>
                    <a:pt x="429" y="312"/>
                  </a:cubicBezTo>
                  <a:cubicBezTo>
                    <a:pt x="0" y="728"/>
                    <a:pt x="0" y="1398"/>
                    <a:pt x="416" y="1827"/>
                  </a:cubicBezTo>
                  <a:cubicBezTo>
                    <a:pt x="629" y="2044"/>
                    <a:pt x="894" y="2142"/>
                    <a:pt x="1156" y="2142"/>
                  </a:cubicBezTo>
                  <a:cubicBezTo>
                    <a:pt x="1700" y="2142"/>
                    <a:pt x="2229" y="1719"/>
                    <a:pt x="2238" y="1076"/>
                  </a:cubicBezTo>
                  <a:cubicBezTo>
                    <a:pt x="2247" y="430"/>
                    <a:pt x="1719" y="1"/>
                    <a:pt x="117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6189175" y="1510888"/>
              <a:ext cx="96525" cy="68700"/>
            </a:xfrm>
            <a:custGeom>
              <a:rect b="b" l="l" r="r" t="t"/>
              <a:pathLst>
                <a:path extrusionOk="0" fill="none" h="2748" w="3861">
                  <a:moveTo>
                    <a:pt x="1" y="0"/>
                  </a:moveTo>
                  <a:lnTo>
                    <a:pt x="3860" y="274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6171100" y="1496963"/>
              <a:ext cx="37400" cy="28675"/>
            </a:xfrm>
            <a:custGeom>
              <a:rect b="b" l="l" r="r" t="t"/>
              <a:pathLst>
                <a:path extrusionOk="0" h="1147" w="1496">
                  <a:moveTo>
                    <a:pt x="754" y="0"/>
                  </a:moveTo>
                  <a:cubicBezTo>
                    <a:pt x="722" y="0"/>
                    <a:pt x="690" y="3"/>
                    <a:pt x="657" y="8"/>
                  </a:cubicBezTo>
                  <a:cubicBezTo>
                    <a:pt x="147" y="88"/>
                    <a:pt x="0" y="745"/>
                    <a:pt x="416" y="1040"/>
                  </a:cubicBezTo>
                  <a:cubicBezTo>
                    <a:pt x="514" y="1113"/>
                    <a:pt x="629" y="1147"/>
                    <a:pt x="744" y="1147"/>
                  </a:cubicBezTo>
                  <a:cubicBezTo>
                    <a:pt x="925" y="1147"/>
                    <a:pt x="1105" y="1061"/>
                    <a:pt x="1220" y="906"/>
                  </a:cubicBezTo>
                  <a:cubicBezTo>
                    <a:pt x="1495" y="517"/>
                    <a:pt x="1209" y="0"/>
                    <a:pt x="7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6268925" y="1564813"/>
              <a:ext cx="32000" cy="28825"/>
            </a:xfrm>
            <a:custGeom>
              <a:rect b="b" l="l" r="r" t="t"/>
              <a:pathLst>
                <a:path extrusionOk="0" h="1153" w="1280">
                  <a:moveTo>
                    <a:pt x="648" y="1"/>
                  </a:moveTo>
                  <a:cubicBezTo>
                    <a:pt x="477" y="1"/>
                    <a:pt x="305" y="77"/>
                    <a:pt x="188" y="242"/>
                  </a:cubicBezTo>
                  <a:cubicBezTo>
                    <a:pt x="0" y="497"/>
                    <a:pt x="54" y="858"/>
                    <a:pt x="322" y="1046"/>
                  </a:cubicBezTo>
                  <a:cubicBezTo>
                    <a:pt x="425" y="1120"/>
                    <a:pt x="538" y="1152"/>
                    <a:pt x="648" y="1152"/>
                  </a:cubicBezTo>
                  <a:cubicBezTo>
                    <a:pt x="978" y="1152"/>
                    <a:pt x="1280" y="855"/>
                    <a:pt x="1220" y="483"/>
                  </a:cubicBezTo>
                  <a:cubicBezTo>
                    <a:pt x="1163" y="176"/>
                    <a:pt x="907" y="1"/>
                    <a:pt x="648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139875" y="1473613"/>
              <a:ext cx="69425" cy="53450"/>
            </a:xfrm>
            <a:custGeom>
              <a:rect b="b" l="l" r="r" t="t"/>
              <a:pathLst>
                <a:path extrusionOk="0" h="2138" w="2777">
                  <a:moveTo>
                    <a:pt x="1374" y="0"/>
                  </a:moveTo>
                  <a:cubicBezTo>
                    <a:pt x="1045" y="0"/>
                    <a:pt x="722" y="155"/>
                    <a:pt x="512" y="446"/>
                  </a:cubicBezTo>
                  <a:cubicBezTo>
                    <a:pt x="0" y="1170"/>
                    <a:pt x="535" y="2137"/>
                    <a:pt x="1368" y="2137"/>
                  </a:cubicBezTo>
                  <a:cubicBezTo>
                    <a:pt x="1429" y="2137"/>
                    <a:pt x="1493" y="2132"/>
                    <a:pt x="1557" y="2121"/>
                  </a:cubicBezTo>
                  <a:cubicBezTo>
                    <a:pt x="2495" y="1960"/>
                    <a:pt x="2777" y="754"/>
                    <a:pt x="2000" y="205"/>
                  </a:cubicBezTo>
                  <a:cubicBezTo>
                    <a:pt x="1808" y="67"/>
                    <a:pt x="1590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6342625" y="1458963"/>
              <a:ext cx="50275" cy="105875"/>
            </a:xfrm>
            <a:custGeom>
              <a:rect b="b" l="l" r="r" t="t"/>
              <a:pathLst>
                <a:path extrusionOk="0" fill="none" h="4235" w="2011">
                  <a:moveTo>
                    <a:pt x="2010" y="0"/>
                  </a:moveTo>
                  <a:lnTo>
                    <a:pt x="0" y="4235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6376450" y="1445113"/>
              <a:ext cx="33150" cy="28650"/>
            </a:xfrm>
            <a:custGeom>
              <a:rect b="b" l="l" r="r" t="t"/>
              <a:pathLst>
                <a:path extrusionOk="0" h="1146" w="1326">
                  <a:moveTo>
                    <a:pt x="651" y="1"/>
                  </a:moveTo>
                  <a:cubicBezTo>
                    <a:pt x="444" y="1"/>
                    <a:pt x="237" y="108"/>
                    <a:pt x="135" y="326"/>
                  </a:cubicBezTo>
                  <a:cubicBezTo>
                    <a:pt x="1" y="608"/>
                    <a:pt x="121" y="956"/>
                    <a:pt x="403" y="1090"/>
                  </a:cubicBezTo>
                  <a:cubicBezTo>
                    <a:pt x="486" y="1128"/>
                    <a:pt x="570" y="1146"/>
                    <a:pt x="651" y="1146"/>
                  </a:cubicBezTo>
                  <a:cubicBezTo>
                    <a:pt x="1023" y="1146"/>
                    <a:pt x="1326" y="776"/>
                    <a:pt x="1194" y="380"/>
                  </a:cubicBezTo>
                  <a:cubicBezTo>
                    <a:pt x="1103" y="128"/>
                    <a:pt x="877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6325275" y="1549713"/>
              <a:ext cx="35450" cy="28750"/>
            </a:xfrm>
            <a:custGeom>
              <a:rect b="b" l="l" r="r" t="t"/>
              <a:pathLst>
                <a:path extrusionOk="0" h="1150" w="1418">
                  <a:moveTo>
                    <a:pt x="707" y="1"/>
                  </a:moveTo>
                  <a:cubicBezTo>
                    <a:pt x="492" y="1"/>
                    <a:pt x="282" y="123"/>
                    <a:pt x="185" y="337"/>
                  </a:cubicBezTo>
                  <a:cubicBezTo>
                    <a:pt x="1" y="728"/>
                    <a:pt x="302" y="1150"/>
                    <a:pt x="696" y="1150"/>
                  </a:cubicBezTo>
                  <a:cubicBezTo>
                    <a:pt x="761" y="1150"/>
                    <a:pt x="828" y="1138"/>
                    <a:pt x="895" y="1114"/>
                  </a:cubicBezTo>
                  <a:cubicBezTo>
                    <a:pt x="1378" y="953"/>
                    <a:pt x="1418" y="283"/>
                    <a:pt x="949" y="55"/>
                  </a:cubicBezTo>
                  <a:cubicBezTo>
                    <a:pt x="872" y="18"/>
                    <a:pt x="789" y="1"/>
                    <a:pt x="70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6369550" y="1414663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256" y="0"/>
                  </a:moveTo>
                  <a:cubicBezTo>
                    <a:pt x="571" y="0"/>
                    <a:pt x="0" y="690"/>
                    <a:pt x="263" y="1424"/>
                  </a:cubicBezTo>
                  <a:cubicBezTo>
                    <a:pt x="432" y="1895"/>
                    <a:pt x="852" y="2137"/>
                    <a:pt x="1273" y="2137"/>
                  </a:cubicBezTo>
                  <a:cubicBezTo>
                    <a:pt x="1654" y="2137"/>
                    <a:pt x="2036" y="1938"/>
                    <a:pt x="2233" y="1531"/>
                  </a:cubicBezTo>
                  <a:cubicBezTo>
                    <a:pt x="2488" y="995"/>
                    <a:pt x="2260" y="365"/>
                    <a:pt x="1724" y="110"/>
                  </a:cubicBezTo>
                  <a:cubicBezTo>
                    <a:pt x="1568" y="35"/>
                    <a:pt x="1409" y="0"/>
                    <a:pt x="1256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6351325" y="1963488"/>
              <a:ext cx="30850" cy="111250"/>
            </a:xfrm>
            <a:custGeom>
              <a:rect b="b" l="l" r="r" t="t"/>
              <a:pathLst>
                <a:path extrusionOk="0" fill="none" h="4450" w="1234">
                  <a:moveTo>
                    <a:pt x="1" y="4450"/>
                  </a:moveTo>
                  <a:lnTo>
                    <a:pt x="123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6333575" y="2059463"/>
              <a:ext cx="33850" cy="28875"/>
            </a:xfrm>
            <a:custGeom>
              <a:rect b="b" l="l" r="r" t="t"/>
              <a:pathLst>
                <a:path extrusionOk="0" h="1155" w="1354">
                  <a:moveTo>
                    <a:pt x="717" y="0"/>
                  </a:moveTo>
                  <a:cubicBezTo>
                    <a:pt x="298" y="0"/>
                    <a:pt x="1" y="470"/>
                    <a:pt x="228" y="866"/>
                  </a:cubicBezTo>
                  <a:cubicBezTo>
                    <a:pt x="335" y="1062"/>
                    <a:pt x="526" y="1155"/>
                    <a:pt x="718" y="1155"/>
                  </a:cubicBezTo>
                  <a:cubicBezTo>
                    <a:pt x="958" y="1155"/>
                    <a:pt x="1199" y="1008"/>
                    <a:pt x="1274" y="732"/>
                  </a:cubicBezTo>
                  <a:cubicBezTo>
                    <a:pt x="1354" y="423"/>
                    <a:pt x="1180" y="115"/>
                    <a:pt x="872" y="21"/>
                  </a:cubicBezTo>
                  <a:cubicBezTo>
                    <a:pt x="819" y="7"/>
                    <a:pt x="767" y="0"/>
                    <a:pt x="71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6363725" y="1949838"/>
              <a:ext cx="34850" cy="28575"/>
            </a:xfrm>
            <a:custGeom>
              <a:rect b="b" l="l" r="r" t="t"/>
              <a:pathLst>
                <a:path extrusionOk="0" h="1143" w="1394">
                  <a:moveTo>
                    <a:pt x="731" y="1"/>
                  </a:moveTo>
                  <a:cubicBezTo>
                    <a:pt x="636" y="1"/>
                    <a:pt x="538" y="25"/>
                    <a:pt x="443" y="78"/>
                  </a:cubicBezTo>
                  <a:cubicBezTo>
                    <a:pt x="1" y="332"/>
                    <a:pt x="81" y="989"/>
                    <a:pt x="577" y="1123"/>
                  </a:cubicBezTo>
                  <a:cubicBezTo>
                    <a:pt x="628" y="1136"/>
                    <a:pt x="679" y="1143"/>
                    <a:pt x="729" y="1143"/>
                  </a:cubicBezTo>
                  <a:cubicBezTo>
                    <a:pt x="981" y="1143"/>
                    <a:pt x="1209" y="981"/>
                    <a:pt x="1287" y="734"/>
                  </a:cubicBezTo>
                  <a:cubicBezTo>
                    <a:pt x="1393" y="342"/>
                    <a:pt x="1088" y="1"/>
                    <a:pt x="7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6316150" y="2068388"/>
              <a:ext cx="63400" cy="53600"/>
            </a:xfrm>
            <a:custGeom>
              <a:rect b="b" l="l" r="r" t="t"/>
              <a:pathLst>
                <a:path extrusionOk="0" h="2144" w="2536">
                  <a:moveTo>
                    <a:pt x="1193" y="1"/>
                  </a:moveTo>
                  <a:cubicBezTo>
                    <a:pt x="743" y="1"/>
                    <a:pt x="296" y="275"/>
                    <a:pt x="161" y="790"/>
                  </a:cubicBezTo>
                  <a:cubicBezTo>
                    <a:pt x="1" y="1353"/>
                    <a:pt x="336" y="1942"/>
                    <a:pt x="899" y="2103"/>
                  </a:cubicBezTo>
                  <a:cubicBezTo>
                    <a:pt x="999" y="2131"/>
                    <a:pt x="1098" y="2144"/>
                    <a:pt x="1193" y="2144"/>
                  </a:cubicBezTo>
                  <a:cubicBezTo>
                    <a:pt x="1975" y="2144"/>
                    <a:pt x="2536" y="1276"/>
                    <a:pt x="2118" y="535"/>
                  </a:cubicBezTo>
                  <a:cubicBezTo>
                    <a:pt x="1910" y="174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6426375" y="1952113"/>
              <a:ext cx="81100" cy="82100"/>
            </a:xfrm>
            <a:custGeom>
              <a:rect b="b" l="l" r="r" t="t"/>
              <a:pathLst>
                <a:path extrusionOk="0" fill="none" h="3284" w="3244">
                  <a:moveTo>
                    <a:pt x="3244" y="3283"/>
                  </a:moveTo>
                  <a:lnTo>
                    <a:pt x="1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6487675" y="2019538"/>
              <a:ext cx="38575" cy="28750"/>
            </a:xfrm>
            <a:custGeom>
              <a:rect b="b" l="l" r="r" t="t"/>
              <a:pathLst>
                <a:path extrusionOk="0" h="1150" w="1543">
                  <a:moveTo>
                    <a:pt x="771" y="0"/>
                  </a:moveTo>
                  <a:cubicBezTo>
                    <a:pt x="624" y="0"/>
                    <a:pt x="477" y="57"/>
                    <a:pt x="363" y="171"/>
                  </a:cubicBezTo>
                  <a:cubicBezTo>
                    <a:pt x="1" y="533"/>
                    <a:pt x="256" y="1149"/>
                    <a:pt x="778" y="1149"/>
                  </a:cubicBezTo>
                  <a:cubicBezTo>
                    <a:pt x="1287" y="1149"/>
                    <a:pt x="1542" y="533"/>
                    <a:pt x="1180" y="171"/>
                  </a:cubicBezTo>
                  <a:cubicBezTo>
                    <a:pt x="1066" y="57"/>
                    <a:pt x="919" y="0"/>
                    <a:pt x="77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6412650" y="1938138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586" y="1"/>
                  </a:moveTo>
                  <a:cubicBezTo>
                    <a:pt x="288" y="1"/>
                    <a:pt x="0" y="229"/>
                    <a:pt x="0" y="573"/>
                  </a:cubicBezTo>
                  <a:cubicBezTo>
                    <a:pt x="0" y="926"/>
                    <a:pt x="289" y="1157"/>
                    <a:pt x="588" y="1157"/>
                  </a:cubicBezTo>
                  <a:cubicBezTo>
                    <a:pt x="730" y="1157"/>
                    <a:pt x="875" y="1105"/>
                    <a:pt x="992" y="988"/>
                  </a:cubicBezTo>
                  <a:cubicBezTo>
                    <a:pt x="1206" y="760"/>
                    <a:pt x="1206" y="398"/>
                    <a:pt x="992" y="171"/>
                  </a:cubicBezTo>
                  <a:cubicBezTo>
                    <a:pt x="874" y="53"/>
                    <a:pt x="729" y="1"/>
                    <a:pt x="58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6486450" y="20227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14" y="1"/>
                  </a:moveTo>
                  <a:cubicBezTo>
                    <a:pt x="473" y="1"/>
                    <a:pt x="0" y="1144"/>
                    <a:pt x="666" y="1810"/>
                  </a:cubicBezTo>
                  <a:cubicBezTo>
                    <a:pt x="877" y="2021"/>
                    <a:pt x="1154" y="2128"/>
                    <a:pt x="1432" y="2128"/>
                  </a:cubicBezTo>
                  <a:cubicBezTo>
                    <a:pt x="1700" y="2128"/>
                    <a:pt x="1970" y="2028"/>
                    <a:pt x="2181" y="1823"/>
                  </a:cubicBezTo>
                  <a:cubicBezTo>
                    <a:pt x="2851" y="1153"/>
                    <a:pt x="2382" y="1"/>
                    <a:pt x="1430" y="1"/>
                  </a:cubicBezTo>
                  <a:cubicBezTo>
                    <a:pt x="1425" y="1"/>
                    <a:pt x="1419" y="1"/>
                    <a:pt x="1414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6280650" y="1803688"/>
              <a:ext cx="81750" cy="83125"/>
            </a:xfrm>
            <a:custGeom>
              <a:rect b="b" l="l" r="r" t="t"/>
              <a:pathLst>
                <a:path extrusionOk="0" fill="none" h="3325" w="3270">
                  <a:moveTo>
                    <a:pt x="0" y="1"/>
                  </a:moveTo>
                  <a:lnTo>
                    <a:pt x="3270" y="3324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6261875" y="1789963"/>
              <a:ext cx="38225" cy="28500"/>
            </a:xfrm>
            <a:custGeom>
              <a:rect b="b" l="l" r="r" t="t"/>
              <a:pathLst>
                <a:path extrusionOk="0" h="1140" w="1529">
                  <a:moveTo>
                    <a:pt x="765" y="0"/>
                  </a:moveTo>
                  <a:cubicBezTo>
                    <a:pt x="255" y="0"/>
                    <a:pt x="1" y="617"/>
                    <a:pt x="363" y="978"/>
                  </a:cubicBezTo>
                  <a:cubicBezTo>
                    <a:pt x="470" y="1086"/>
                    <a:pt x="614" y="1139"/>
                    <a:pt x="760" y="1139"/>
                  </a:cubicBezTo>
                  <a:cubicBezTo>
                    <a:pt x="905" y="1139"/>
                    <a:pt x="1053" y="1086"/>
                    <a:pt x="1167" y="978"/>
                  </a:cubicBezTo>
                  <a:cubicBezTo>
                    <a:pt x="1528" y="617"/>
                    <a:pt x="1274" y="0"/>
                    <a:pt x="76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6345975" y="1871813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629" y="1"/>
                  </a:moveTo>
                  <a:cubicBezTo>
                    <a:pt x="488" y="1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88"/>
                  </a:cubicBezTo>
                  <a:cubicBezTo>
                    <a:pt x="346" y="1105"/>
                    <a:pt x="490" y="1158"/>
                    <a:pt x="631" y="1158"/>
                  </a:cubicBezTo>
                  <a:cubicBezTo>
                    <a:pt x="925" y="1158"/>
                    <a:pt x="1206" y="930"/>
                    <a:pt x="1206" y="586"/>
                  </a:cubicBezTo>
                  <a:cubicBezTo>
                    <a:pt x="1206" y="232"/>
                    <a:pt x="924" y="1"/>
                    <a:pt x="62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6230725" y="17628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26" y="1"/>
                  </a:moveTo>
                  <a:cubicBezTo>
                    <a:pt x="1157" y="1"/>
                    <a:pt x="888" y="102"/>
                    <a:pt x="684" y="306"/>
                  </a:cubicBezTo>
                  <a:cubicBezTo>
                    <a:pt x="0" y="976"/>
                    <a:pt x="469" y="2128"/>
                    <a:pt x="1421" y="2128"/>
                  </a:cubicBezTo>
                  <a:cubicBezTo>
                    <a:pt x="1426" y="2129"/>
                    <a:pt x="1432" y="2129"/>
                    <a:pt x="1437" y="2129"/>
                  </a:cubicBezTo>
                  <a:cubicBezTo>
                    <a:pt x="2378" y="2129"/>
                    <a:pt x="2851" y="986"/>
                    <a:pt x="2185" y="319"/>
                  </a:cubicBezTo>
                  <a:cubicBezTo>
                    <a:pt x="1981" y="108"/>
                    <a:pt x="1704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6000900" y="1951338"/>
              <a:ext cx="126775" cy="107025"/>
            </a:xfrm>
            <a:custGeom>
              <a:rect b="b" l="l" r="r" t="t"/>
              <a:pathLst>
                <a:path extrusionOk="0" h="4281" w="5071">
                  <a:moveTo>
                    <a:pt x="2393" y="1"/>
                  </a:moveTo>
                  <a:cubicBezTo>
                    <a:pt x="1497" y="1"/>
                    <a:pt x="606" y="549"/>
                    <a:pt x="322" y="1572"/>
                  </a:cubicBezTo>
                  <a:cubicBezTo>
                    <a:pt x="0" y="2698"/>
                    <a:pt x="670" y="3877"/>
                    <a:pt x="1810" y="4199"/>
                  </a:cubicBezTo>
                  <a:cubicBezTo>
                    <a:pt x="2010" y="4255"/>
                    <a:pt x="2208" y="4281"/>
                    <a:pt x="2398" y="4281"/>
                  </a:cubicBezTo>
                  <a:cubicBezTo>
                    <a:pt x="3950" y="4281"/>
                    <a:pt x="5071" y="2556"/>
                    <a:pt x="4235" y="1077"/>
                  </a:cubicBezTo>
                  <a:cubicBezTo>
                    <a:pt x="3820" y="347"/>
                    <a:pt x="3105" y="1"/>
                    <a:pt x="239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6017975" y="1980063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60"/>
                    <a:pt x="534" y="978"/>
                    <a:pt x="611" y="978"/>
                  </a:cubicBezTo>
                  <a:cubicBezTo>
                    <a:pt x="919" y="978"/>
                    <a:pt x="1183" y="688"/>
                    <a:pt x="1086" y="356"/>
                  </a:cubicBezTo>
                  <a:cubicBezTo>
                    <a:pt x="1031" y="147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6158700" y="1911813"/>
              <a:ext cx="126425" cy="107025"/>
            </a:xfrm>
            <a:custGeom>
              <a:rect b="b" l="l" r="r" t="t"/>
              <a:pathLst>
                <a:path extrusionOk="0" h="4281" w="5057">
                  <a:moveTo>
                    <a:pt x="2380" y="0"/>
                  </a:moveTo>
                  <a:cubicBezTo>
                    <a:pt x="1484" y="0"/>
                    <a:pt x="592" y="549"/>
                    <a:pt x="308" y="1572"/>
                  </a:cubicBezTo>
                  <a:cubicBezTo>
                    <a:pt x="0" y="2698"/>
                    <a:pt x="657" y="3877"/>
                    <a:pt x="1796" y="4199"/>
                  </a:cubicBezTo>
                  <a:cubicBezTo>
                    <a:pt x="1997" y="4254"/>
                    <a:pt x="2194" y="4280"/>
                    <a:pt x="2385" y="4280"/>
                  </a:cubicBezTo>
                  <a:cubicBezTo>
                    <a:pt x="3937" y="4280"/>
                    <a:pt x="5057" y="2556"/>
                    <a:pt x="4222" y="1076"/>
                  </a:cubicBezTo>
                  <a:cubicBezTo>
                    <a:pt x="3806" y="346"/>
                    <a:pt x="3092" y="0"/>
                    <a:pt x="2380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6180475" y="1932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7" y="137"/>
                    <a:pt x="0" y="700"/>
                    <a:pt x="376" y="915"/>
                  </a:cubicBezTo>
                  <a:cubicBezTo>
                    <a:pt x="457" y="960"/>
                    <a:pt x="541" y="980"/>
                    <a:pt x="621" y="980"/>
                  </a:cubicBezTo>
                  <a:cubicBezTo>
                    <a:pt x="925" y="980"/>
                    <a:pt x="1181" y="691"/>
                    <a:pt x="1086" y="352"/>
                  </a:cubicBezTo>
                  <a:cubicBezTo>
                    <a:pt x="1030" y="139"/>
                    <a:pt x="823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6334925" y="1865838"/>
              <a:ext cx="118625" cy="106900"/>
            </a:xfrm>
            <a:custGeom>
              <a:rect b="b" l="l" r="r" t="t"/>
              <a:pathLst>
                <a:path extrusionOk="0" h="4276" w="4745">
                  <a:moveTo>
                    <a:pt x="2367" y="0"/>
                  </a:moveTo>
                  <a:cubicBezTo>
                    <a:pt x="1849" y="0"/>
                    <a:pt x="1331" y="189"/>
                    <a:pt x="925" y="570"/>
                  </a:cubicBezTo>
                  <a:cubicBezTo>
                    <a:pt x="54" y="1374"/>
                    <a:pt x="0" y="2728"/>
                    <a:pt x="804" y="3585"/>
                  </a:cubicBezTo>
                  <a:cubicBezTo>
                    <a:pt x="1227" y="4043"/>
                    <a:pt x="1802" y="4275"/>
                    <a:pt x="2377" y="4275"/>
                  </a:cubicBezTo>
                  <a:cubicBezTo>
                    <a:pt x="2895" y="4275"/>
                    <a:pt x="3413" y="4087"/>
                    <a:pt x="3819" y="3706"/>
                  </a:cubicBezTo>
                  <a:cubicBezTo>
                    <a:pt x="4690" y="2902"/>
                    <a:pt x="4744" y="1548"/>
                    <a:pt x="3940" y="691"/>
                  </a:cubicBezTo>
                  <a:cubicBezTo>
                    <a:pt x="3517" y="232"/>
                    <a:pt x="2942" y="0"/>
                    <a:pt x="2367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6354000" y="1882538"/>
              <a:ext cx="29550" cy="24325"/>
            </a:xfrm>
            <a:custGeom>
              <a:rect b="b" l="l" r="r" t="t"/>
              <a:pathLst>
                <a:path extrusionOk="0" h="973" w="1182">
                  <a:moveTo>
                    <a:pt x="630" y="1"/>
                  </a:moveTo>
                  <a:cubicBezTo>
                    <a:pt x="582" y="1"/>
                    <a:pt x="533" y="8"/>
                    <a:pt x="483" y="23"/>
                  </a:cubicBezTo>
                  <a:cubicBezTo>
                    <a:pt x="68" y="130"/>
                    <a:pt x="1" y="706"/>
                    <a:pt x="390" y="907"/>
                  </a:cubicBezTo>
                  <a:cubicBezTo>
                    <a:pt x="468" y="952"/>
                    <a:pt x="550" y="972"/>
                    <a:pt x="629" y="972"/>
                  </a:cubicBezTo>
                  <a:cubicBezTo>
                    <a:pt x="926" y="972"/>
                    <a:pt x="1182" y="686"/>
                    <a:pt x="1086" y="358"/>
                  </a:cubicBezTo>
                  <a:cubicBezTo>
                    <a:pt x="1032" y="139"/>
                    <a:pt x="843" y="1"/>
                    <a:pt x="63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6385500" y="1682838"/>
              <a:ext cx="126775" cy="106850"/>
            </a:xfrm>
            <a:custGeom>
              <a:rect b="b" l="l" r="r" t="t"/>
              <a:pathLst>
                <a:path extrusionOk="0" h="4274" w="5071">
                  <a:moveTo>
                    <a:pt x="2384" y="1"/>
                  </a:moveTo>
                  <a:cubicBezTo>
                    <a:pt x="1492" y="1"/>
                    <a:pt x="605" y="545"/>
                    <a:pt x="322" y="1565"/>
                  </a:cubicBezTo>
                  <a:cubicBezTo>
                    <a:pt x="1" y="2704"/>
                    <a:pt x="671" y="3883"/>
                    <a:pt x="1810" y="4191"/>
                  </a:cubicBezTo>
                  <a:cubicBezTo>
                    <a:pt x="2012" y="4247"/>
                    <a:pt x="2210" y="4274"/>
                    <a:pt x="2402" y="4274"/>
                  </a:cubicBezTo>
                  <a:cubicBezTo>
                    <a:pt x="3952" y="4274"/>
                    <a:pt x="5070" y="2561"/>
                    <a:pt x="4235" y="1082"/>
                  </a:cubicBezTo>
                  <a:cubicBezTo>
                    <a:pt x="3818" y="350"/>
                    <a:pt x="3099" y="1"/>
                    <a:pt x="2384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6404600" y="1735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8" y="138"/>
                    <a:pt x="1" y="701"/>
                    <a:pt x="376" y="915"/>
                  </a:cubicBezTo>
                  <a:cubicBezTo>
                    <a:pt x="454" y="960"/>
                    <a:pt x="536" y="980"/>
                    <a:pt x="616" y="980"/>
                  </a:cubicBezTo>
                  <a:cubicBezTo>
                    <a:pt x="916" y="980"/>
                    <a:pt x="1181" y="691"/>
                    <a:pt x="1086" y="352"/>
                  </a:cubicBezTo>
                  <a:cubicBezTo>
                    <a:pt x="1019" y="139"/>
                    <a:pt x="820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6255525" y="1552513"/>
              <a:ext cx="129050" cy="107025"/>
            </a:xfrm>
            <a:custGeom>
              <a:rect b="b" l="l" r="r" t="t"/>
              <a:pathLst>
                <a:path extrusionOk="0" h="4281" w="5162">
                  <a:moveTo>
                    <a:pt x="2695" y="0"/>
                  </a:moveTo>
                  <a:cubicBezTo>
                    <a:pt x="2350" y="0"/>
                    <a:pt x="1993" y="87"/>
                    <a:pt x="1648" y="278"/>
                  </a:cubicBezTo>
                  <a:cubicBezTo>
                    <a:pt x="0" y="1216"/>
                    <a:pt x="295" y="3696"/>
                    <a:pt x="2131" y="4205"/>
                  </a:cubicBezTo>
                  <a:cubicBezTo>
                    <a:pt x="2321" y="4256"/>
                    <a:pt x="2511" y="4281"/>
                    <a:pt x="2699" y="4281"/>
                  </a:cubicBezTo>
                  <a:cubicBezTo>
                    <a:pt x="3635" y="4281"/>
                    <a:pt x="4489" y="3667"/>
                    <a:pt x="4757" y="2717"/>
                  </a:cubicBezTo>
                  <a:cubicBezTo>
                    <a:pt x="5161" y="1262"/>
                    <a:pt x="4015" y="0"/>
                    <a:pt x="2695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6277625" y="1603838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59"/>
                    <a:pt x="534" y="977"/>
                    <a:pt x="611" y="977"/>
                  </a:cubicBezTo>
                  <a:cubicBezTo>
                    <a:pt x="919" y="977"/>
                    <a:pt x="1182" y="688"/>
                    <a:pt x="1086" y="356"/>
                  </a:cubicBezTo>
                  <a:cubicBezTo>
                    <a:pt x="1031" y="146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42"/>
          <p:cNvGrpSpPr/>
          <p:nvPr/>
        </p:nvGrpSpPr>
        <p:grpSpPr>
          <a:xfrm rot="1613531">
            <a:off x="6805746" y="3151015"/>
            <a:ext cx="1996951" cy="1986308"/>
            <a:chOff x="5854150" y="1414663"/>
            <a:chExt cx="796725" cy="792450"/>
          </a:xfrm>
        </p:grpSpPr>
        <p:sp>
          <p:nvSpPr>
            <p:cNvPr id="453" name="Google Shape;453;p42"/>
            <p:cNvSpPr/>
            <p:nvPr/>
          </p:nvSpPr>
          <p:spPr>
            <a:xfrm>
              <a:off x="6016975" y="2048588"/>
              <a:ext cx="31175" cy="112600"/>
            </a:xfrm>
            <a:custGeom>
              <a:rect b="b" l="l" r="r" t="t"/>
              <a:pathLst>
                <a:path extrusionOk="0" fill="none" h="4504" w="1247">
                  <a:moveTo>
                    <a:pt x="1" y="4503"/>
                  </a:moveTo>
                  <a:lnTo>
                    <a:pt x="1247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5999275" y="2146138"/>
              <a:ext cx="33800" cy="28650"/>
            </a:xfrm>
            <a:custGeom>
              <a:rect b="b" l="l" r="r" t="t"/>
              <a:pathLst>
                <a:path extrusionOk="0" h="1146" w="1352">
                  <a:moveTo>
                    <a:pt x="702" y="0"/>
                  </a:moveTo>
                  <a:cubicBezTo>
                    <a:pt x="290" y="0"/>
                    <a:pt x="1" y="465"/>
                    <a:pt x="226" y="856"/>
                  </a:cubicBezTo>
                  <a:cubicBezTo>
                    <a:pt x="333" y="1052"/>
                    <a:pt x="524" y="1145"/>
                    <a:pt x="716" y="1145"/>
                  </a:cubicBezTo>
                  <a:cubicBezTo>
                    <a:pt x="956" y="1145"/>
                    <a:pt x="1197" y="998"/>
                    <a:pt x="1271" y="722"/>
                  </a:cubicBezTo>
                  <a:cubicBezTo>
                    <a:pt x="1352" y="414"/>
                    <a:pt x="1178" y="106"/>
                    <a:pt x="869" y="25"/>
                  </a:cubicBezTo>
                  <a:cubicBezTo>
                    <a:pt x="812" y="8"/>
                    <a:pt x="756" y="0"/>
                    <a:pt x="702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6029700" y="2035063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6" y="1"/>
                  </a:moveTo>
                  <a:cubicBezTo>
                    <a:pt x="633" y="1"/>
                    <a:pt x="537" y="23"/>
                    <a:pt x="443" y="73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5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86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5982125" y="2153663"/>
              <a:ext cx="63400" cy="53450"/>
            </a:xfrm>
            <a:custGeom>
              <a:rect b="b" l="l" r="r" t="t"/>
              <a:pathLst>
                <a:path extrusionOk="0" h="2138" w="2536">
                  <a:moveTo>
                    <a:pt x="1197" y="0"/>
                  </a:moveTo>
                  <a:cubicBezTo>
                    <a:pt x="749" y="0"/>
                    <a:pt x="304" y="275"/>
                    <a:pt x="162" y="783"/>
                  </a:cubicBezTo>
                  <a:cubicBezTo>
                    <a:pt x="1" y="1346"/>
                    <a:pt x="336" y="1935"/>
                    <a:pt x="899" y="2096"/>
                  </a:cubicBezTo>
                  <a:cubicBezTo>
                    <a:pt x="999" y="2124"/>
                    <a:pt x="1098" y="2137"/>
                    <a:pt x="1193" y="2137"/>
                  </a:cubicBezTo>
                  <a:cubicBezTo>
                    <a:pt x="1966" y="2137"/>
                    <a:pt x="2536" y="1281"/>
                    <a:pt x="2118" y="542"/>
                  </a:cubicBezTo>
                  <a:cubicBezTo>
                    <a:pt x="1911" y="174"/>
                    <a:pt x="1553" y="0"/>
                    <a:pt x="11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5904400" y="2013763"/>
              <a:ext cx="121325" cy="31500"/>
            </a:xfrm>
            <a:custGeom>
              <a:rect b="b" l="l" r="r" t="t"/>
              <a:pathLst>
                <a:path extrusionOk="0" fill="none" h="1260" w="4853">
                  <a:moveTo>
                    <a:pt x="1" y="1260"/>
                  </a:moveTo>
                  <a:lnTo>
                    <a:pt x="4852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6008675" y="1999538"/>
              <a:ext cx="34450" cy="28775"/>
            </a:xfrm>
            <a:custGeom>
              <a:rect b="b" l="l" r="r" t="t"/>
              <a:pathLst>
                <a:path extrusionOk="0" h="1151" w="1378">
                  <a:moveTo>
                    <a:pt x="650" y="1"/>
                  </a:moveTo>
                  <a:cubicBezTo>
                    <a:pt x="303" y="1"/>
                    <a:pt x="0" y="330"/>
                    <a:pt x="105" y="716"/>
                  </a:cubicBezTo>
                  <a:cubicBezTo>
                    <a:pt x="173" y="976"/>
                    <a:pt x="402" y="1150"/>
                    <a:pt x="658" y="1150"/>
                  </a:cubicBezTo>
                  <a:cubicBezTo>
                    <a:pt x="705" y="1150"/>
                    <a:pt x="753" y="1144"/>
                    <a:pt x="802" y="1132"/>
                  </a:cubicBezTo>
                  <a:cubicBezTo>
                    <a:pt x="1298" y="998"/>
                    <a:pt x="1378" y="341"/>
                    <a:pt x="949" y="87"/>
                  </a:cubicBezTo>
                  <a:cubicBezTo>
                    <a:pt x="851" y="27"/>
                    <a:pt x="749" y="1"/>
                    <a:pt x="6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5854150" y="2023888"/>
              <a:ext cx="63450" cy="53250"/>
            </a:xfrm>
            <a:custGeom>
              <a:rect b="b" l="l" r="r" t="t"/>
              <a:pathLst>
                <a:path extrusionOk="0" h="2130" w="2538">
                  <a:moveTo>
                    <a:pt x="1203" y="0"/>
                  </a:moveTo>
                  <a:cubicBezTo>
                    <a:pt x="1113" y="0"/>
                    <a:pt x="1020" y="12"/>
                    <a:pt x="925" y="37"/>
                  </a:cubicBezTo>
                  <a:cubicBezTo>
                    <a:pt x="349" y="185"/>
                    <a:pt x="1" y="761"/>
                    <a:pt x="162" y="1337"/>
                  </a:cubicBezTo>
                  <a:cubicBezTo>
                    <a:pt x="290" y="1850"/>
                    <a:pt x="737" y="2130"/>
                    <a:pt x="1190" y="2130"/>
                  </a:cubicBezTo>
                  <a:cubicBezTo>
                    <a:pt x="1540" y="2130"/>
                    <a:pt x="1894" y="1962"/>
                    <a:pt x="2105" y="1605"/>
                  </a:cubicBezTo>
                  <a:cubicBezTo>
                    <a:pt x="2537" y="873"/>
                    <a:pt x="1979" y="0"/>
                    <a:pt x="1203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6104425" y="1967513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1"/>
                  </a:moveTo>
                  <a:lnTo>
                    <a:pt x="0" y="103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6187175" y="1953338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37" y="1"/>
                  </a:moveTo>
                  <a:cubicBezTo>
                    <a:pt x="591" y="1"/>
                    <a:pt x="544" y="6"/>
                    <a:pt x="496" y="18"/>
                  </a:cubicBezTo>
                  <a:cubicBezTo>
                    <a:pt x="188" y="99"/>
                    <a:pt x="0" y="407"/>
                    <a:pt x="81" y="715"/>
                  </a:cubicBezTo>
                  <a:cubicBezTo>
                    <a:pt x="156" y="995"/>
                    <a:pt x="398" y="1146"/>
                    <a:pt x="640" y="1146"/>
                  </a:cubicBezTo>
                  <a:cubicBezTo>
                    <a:pt x="827" y="1146"/>
                    <a:pt x="1015" y="1055"/>
                    <a:pt x="1126" y="863"/>
                  </a:cubicBezTo>
                  <a:cubicBezTo>
                    <a:pt x="1367" y="464"/>
                    <a:pt x="1054" y="1"/>
                    <a:pt x="63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6087000" y="1978788"/>
              <a:ext cx="34550" cy="28575"/>
            </a:xfrm>
            <a:custGeom>
              <a:rect b="b" l="l" r="r" t="t"/>
              <a:pathLst>
                <a:path extrusionOk="0" h="1143" w="1382">
                  <a:moveTo>
                    <a:pt x="735" y="0"/>
                  </a:moveTo>
                  <a:cubicBezTo>
                    <a:pt x="687" y="0"/>
                    <a:pt x="639" y="6"/>
                    <a:pt x="590" y="19"/>
                  </a:cubicBezTo>
                  <a:cubicBezTo>
                    <a:pt x="94" y="139"/>
                    <a:pt x="0" y="809"/>
                    <a:pt x="443" y="1064"/>
                  </a:cubicBezTo>
                  <a:cubicBezTo>
                    <a:pt x="537" y="1118"/>
                    <a:pt x="635" y="1143"/>
                    <a:pt x="730" y="1143"/>
                  </a:cubicBezTo>
                  <a:cubicBezTo>
                    <a:pt x="1079" y="1143"/>
                    <a:pt x="1382" y="811"/>
                    <a:pt x="1287" y="421"/>
                  </a:cubicBezTo>
                  <a:cubicBezTo>
                    <a:pt x="1219" y="172"/>
                    <a:pt x="990" y="0"/>
                    <a:pt x="73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5947625" y="1890463"/>
              <a:ext cx="80775" cy="81775"/>
            </a:xfrm>
            <a:custGeom>
              <a:rect b="b" l="l" r="r" t="t"/>
              <a:pathLst>
                <a:path extrusionOk="0" fill="none" h="3271" w="3231">
                  <a:moveTo>
                    <a:pt x="1" y="0"/>
                  </a:moveTo>
                  <a:lnTo>
                    <a:pt x="3230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6011950" y="195723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1"/>
                  </a:moveTo>
                  <a:cubicBezTo>
                    <a:pt x="490" y="1"/>
                    <a:pt x="346" y="53"/>
                    <a:pt x="228" y="170"/>
                  </a:cubicBezTo>
                  <a:cubicBezTo>
                    <a:pt x="1" y="398"/>
                    <a:pt x="1" y="760"/>
                    <a:pt x="228" y="975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5" y="1144"/>
                    <a:pt x="1207" y="917"/>
                    <a:pt x="1207" y="572"/>
                  </a:cubicBezTo>
                  <a:cubicBezTo>
                    <a:pt x="1207" y="228"/>
                    <a:pt x="925" y="1"/>
                    <a:pt x="6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5896700" y="1848163"/>
              <a:ext cx="71400" cy="53375"/>
            </a:xfrm>
            <a:custGeom>
              <a:rect b="b" l="l" r="r" t="t"/>
              <a:pathLst>
                <a:path extrusionOk="0" h="2135" w="2856">
                  <a:moveTo>
                    <a:pt x="1441" y="1"/>
                  </a:moveTo>
                  <a:cubicBezTo>
                    <a:pt x="1167" y="1"/>
                    <a:pt x="892" y="104"/>
                    <a:pt x="684" y="312"/>
                  </a:cubicBezTo>
                  <a:cubicBezTo>
                    <a:pt x="1" y="969"/>
                    <a:pt x="470" y="2121"/>
                    <a:pt x="1421" y="2135"/>
                  </a:cubicBezTo>
                  <a:cubicBezTo>
                    <a:pt x="2373" y="2135"/>
                    <a:pt x="2855" y="996"/>
                    <a:pt x="2198" y="312"/>
                  </a:cubicBezTo>
                  <a:cubicBezTo>
                    <a:pt x="1991" y="104"/>
                    <a:pt x="1716" y="1"/>
                    <a:pt x="1441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6174450" y="2009388"/>
              <a:ext cx="31175" cy="113275"/>
            </a:xfrm>
            <a:custGeom>
              <a:rect b="b" l="l" r="r" t="t"/>
              <a:pathLst>
                <a:path extrusionOk="0" fill="none" h="4531" w="1247">
                  <a:moveTo>
                    <a:pt x="0" y="4530"/>
                  </a:moveTo>
                  <a:lnTo>
                    <a:pt x="1246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6156375" y="2107688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0" y="459"/>
                    <a:pt x="227" y="853"/>
                  </a:cubicBezTo>
                  <a:cubicBezTo>
                    <a:pt x="341" y="1050"/>
                    <a:pt x="534" y="1143"/>
                    <a:pt x="726" y="1143"/>
                  </a:cubicBezTo>
                  <a:cubicBezTo>
                    <a:pt x="964" y="1143"/>
                    <a:pt x="1198" y="1000"/>
                    <a:pt x="1273" y="732"/>
                  </a:cubicBezTo>
                  <a:cubicBezTo>
                    <a:pt x="1366" y="424"/>
                    <a:pt x="1179" y="102"/>
                    <a:pt x="884" y="22"/>
                  </a:cubicBezTo>
                  <a:cubicBezTo>
                    <a:pt x="830" y="8"/>
                    <a:pt x="777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6187500" y="19955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1" y="0"/>
                  </a:moveTo>
                  <a:cubicBezTo>
                    <a:pt x="629" y="0"/>
                    <a:pt x="534" y="23"/>
                    <a:pt x="443" y="72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4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77" y="0"/>
                    <a:pt x="72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6139600" y="2114263"/>
              <a:ext cx="63400" cy="53300"/>
            </a:xfrm>
            <a:custGeom>
              <a:rect b="b" l="l" r="r" t="t"/>
              <a:pathLst>
                <a:path extrusionOk="0" h="2132" w="2536">
                  <a:moveTo>
                    <a:pt x="1193" y="1"/>
                  </a:moveTo>
                  <a:cubicBezTo>
                    <a:pt x="746" y="1"/>
                    <a:pt x="303" y="271"/>
                    <a:pt x="161" y="778"/>
                  </a:cubicBezTo>
                  <a:cubicBezTo>
                    <a:pt x="0" y="1354"/>
                    <a:pt x="335" y="1943"/>
                    <a:pt x="898" y="2091"/>
                  </a:cubicBezTo>
                  <a:cubicBezTo>
                    <a:pt x="1000" y="2119"/>
                    <a:pt x="1100" y="2132"/>
                    <a:pt x="1196" y="2132"/>
                  </a:cubicBezTo>
                  <a:cubicBezTo>
                    <a:pt x="1976" y="2132"/>
                    <a:pt x="2535" y="1276"/>
                    <a:pt x="2118" y="536"/>
                  </a:cubicBezTo>
                  <a:cubicBezTo>
                    <a:pt x="1909" y="173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6262225" y="1927988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0"/>
                  </a:moveTo>
                  <a:lnTo>
                    <a:pt x="0" y="1032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6344625" y="1913813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41" y="0"/>
                  </a:moveTo>
                  <a:cubicBezTo>
                    <a:pt x="594" y="0"/>
                    <a:pt x="546" y="6"/>
                    <a:pt x="497" y="18"/>
                  </a:cubicBezTo>
                  <a:cubicBezTo>
                    <a:pt x="188" y="98"/>
                    <a:pt x="1" y="420"/>
                    <a:pt x="81" y="715"/>
                  </a:cubicBezTo>
                  <a:cubicBezTo>
                    <a:pt x="157" y="994"/>
                    <a:pt x="398" y="1146"/>
                    <a:pt x="640" y="1146"/>
                  </a:cubicBezTo>
                  <a:cubicBezTo>
                    <a:pt x="828" y="1146"/>
                    <a:pt x="1015" y="1055"/>
                    <a:pt x="1126" y="862"/>
                  </a:cubicBezTo>
                  <a:cubicBezTo>
                    <a:pt x="1368" y="464"/>
                    <a:pt x="1066" y="0"/>
                    <a:pt x="64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6244450" y="1939238"/>
              <a:ext cx="34825" cy="28725"/>
            </a:xfrm>
            <a:custGeom>
              <a:rect b="b" l="l" r="r" t="t"/>
              <a:pathLst>
                <a:path extrusionOk="0" h="1149" w="1393">
                  <a:moveTo>
                    <a:pt x="735" y="1"/>
                  </a:moveTo>
                  <a:cubicBezTo>
                    <a:pt x="687" y="1"/>
                    <a:pt x="639" y="7"/>
                    <a:pt x="591" y="19"/>
                  </a:cubicBezTo>
                  <a:cubicBezTo>
                    <a:pt x="95" y="153"/>
                    <a:pt x="1" y="810"/>
                    <a:pt x="443" y="1065"/>
                  </a:cubicBezTo>
                  <a:cubicBezTo>
                    <a:pt x="539" y="1123"/>
                    <a:pt x="640" y="1149"/>
                    <a:pt x="737" y="1149"/>
                  </a:cubicBezTo>
                  <a:cubicBezTo>
                    <a:pt x="1087" y="1149"/>
                    <a:pt x="1392" y="812"/>
                    <a:pt x="1287" y="435"/>
                  </a:cubicBezTo>
                  <a:cubicBezTo>
                    <a:pt x="1220" y="175"/>
                    <a:pt x="990" y="1"/>
                    <a:pt x="73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6105425" y="1850938"/>
              <a:ext cx="80425" cy="81750"/>
            </a:xfrm>
            <a:custGeom>
              <a:rect b="b" l="l" r="r" t="t"/>
              <a:pathLst>
                <a:path extrusionOk="0" fill="none" h="3270" w="3217">
                  <a:moveTo>
                    <a:pt x="0" y="0"/>
                  </a:moveTo>
                  <a:lnTo>
                    <a:pt x="3217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6086675" y="1837188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1"/>
                  </a:moveTo>
                  <a:cubicBezTo>
                    <a:pt x="255" y="1"/>
                    <a:pt x="0" y="617"/>
                    <a:pt x="362" y="979"/>
                  </a:cubicBezTo>
                  <a:cubicBezTo>
                    <a:pt x="476" y="1086"/>
                    <a:pt x="623" y="1140"/>
                    <a:pt x="771" y="1140"/>
                  </a:cubicBezTo>
                  <a:cubicBezTo>
                    <a:pt x="918" y="1140"/>
                    <a:pt x="1065" y="1086"/>
                    <a:pt x="1179" y="979"/>
                  </a:cubicBezTo>
                  <a:cubicBezTo>
                    <a:pt x="1528" y="617"/>
                    <a:pt x="1273" y="1"/>
                    <a:pt x="76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6169425" y="1917713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89" y="0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74"/>
                  </a:cubicBezTo>
                  <a:cubicBezTo>
                    <a:pt x="345" y="1092"/>
                    <a:pt x="489" y="1144"/>
                    <a:pt x="631" y="1144"/>
                  </a:cubicBezTo>
                  <a:cubicBezTo>
                    <a:pt x="925" y="1144"/>
                    <a:pt x="1206" y="916"/>
                    <a:pt x="1206" y="572"/>
                  </a:cubicBezTo>
                  <a:cubicBezTo>
                    <a:pt x="1206" y="228"/>
                    <a:pt x="925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6054500" y="1808663"/>
              <a:ext cx="71300" cy="53350"/>
            </a:xfrm>
            <a:custGeom>
              <a:rect b="b" l="l" r="r" t="t"/>
              <a:pathLst>
                <a:path extrusionOk="0" h="2134" w="2852">
                  <a:moveTo>
                    <a:pt x="1426" y="1"/>
                  </a:moveTo>
                  <a:cubicBezTo>
                    <a:pt x="1155" y="1"/>
                    <a:pt x="883" y="105"/>
                    <a:pt x="671" y="311"/>
                  </a:cubicBezTo>
                  <a:cubicBezTo>
                    <a:pt x="1" y="968"/>
                    <a:pt x="456" y="2120"/>
                    <a:pt x="1408" y="2133"/>
                  </a:cubicBezTo>
                  <a:cubicBezTo>
                    <a:pt x="1413" y="2133"/>
                    <a:pt x="1419" y="2134"/>
                    <a:pt x="1424" y="2134"/>
                  </a:cubicBezTo>
                  <a:cubicBezTo>
                    <a:pt x="2365" y="2134"/>
                    <a:pt x="2851" y="990"/>
                    <a:pt x="2185" y="324"/>
                  </a:cubicBezTo>
                  <a:cubicBezTo>
                    <a:pt x="1976" y="108"/>
                    <a:pt x="1702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6407275" y="1780238"/>
              <a:ext cx="25500" cy="92825"/>
            </a:xfrm>
            <a:custGeom>
              <a:rect b="b" l="l" r="r" t="t"/>
              <a:pathLst>
                <a:path extrusionOk="0" fill="none" h="3713" w="1020">
                  <a:moveTo>
                    <a:pt x="1" y="3713"/>
                  </a:moveTo>
                  <a:lnTo>
                    <a:pt x="1019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6389200" y="1857763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1" y="459"/>
                    <a:pt x="228" y="853"/>
                  </a:cubicBezTo>
                  <a:cubicBezTo>
                    <a:pt x="341" y="1050"/>
                    <a:pt x="535" y="1143"/>
                    <a:pt x="726" y="1143"/>
                  </a:cubicBezTo>
                  <a:cubicBezTo>
                    <a:pt x="964" y="1143"/>
                    <a:pt x="1199" y="999"/>
                    <a:pt x="1273" y="732"/>
                  </a:cubicBezTo>
                  <a:cubicBezTo>
                    <a:pt x="1367" y="424"/>
                    <a:pt x="1179" y="102"/>
                    <a:pt x="885" y="22"/>
                  </a:cubicBezTo>
                  <a:cubicBezTo>
                    <a:pt x="831" y="7"/>
                    <a:pt x="778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414325" y="1766588"/>
              <a:ext cx="34825" cy="28700"/>
            </a:xfrm>
            <a:custGeom>
              <a:rect b="b" l="l" r="r" t="t"/>
              <a:pathLst>
                <a:path extrusionOk="0" h="1148" w="1393">
                  <a:moveTo>
                    <a:pt x="737" y="0"/>
                  </a:moveTo>
                  <a:cubicBezTo>
                    <a:pt x="644" y="0"/>
                    <a:pt x="548" y="24"/>
                    <a:pt x="456" y="78"/>
                  </a:cubicBezTo>
                  <a:cubicBezTo>
                    <a:pt x="0" y="332"/>
                    <a:pt x="81" y="989"/>
                    <a:pt x="576" y="1123"/>
                  </a:cubicBezTo>
                  <a:cubicBezTo>
                    <a:pt x="631" y="1139"/>
                    <a:pt x="685" y="1147"/>
                    <a:pt x="738" y="1147"/>
                  </a:cubicBezTo>
                  <a:cubicBezTo>
                    <a:pt x="987" y="1147"/>
                    <a:pt x="1209" y="977"/>
                    <a:pt x="1287" y="734"/>
                  </a:cubicBezTo>
                  <a:cubicBezTo>
                    <a:pt x="1393" y="342"/>
                    <a:pt x="1088" y="0"/>
                    <a:pt x="73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6489350" y="1696813"/>
              <a:ext cx="112600" cy="28175"/>
            </a:xfrm>
            <a:custGeom>
              <a:rect b="b" l="l" r="r" t="t"/>
              <a:pathLst>
                <a:path extrusionOk="0" fill="none" h="1127" w="4504">
                  <a:moveTo>
                    <a:pt x="4504" y="1"/>
                  </a:moveTo>
                  <a:lnTo>
                    <a:pt x="1" y="1126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6585500" y="1682888"/>
              <a:ext cx="34175" cy="28625"/>
            </a:xfrm>
            <a:custGeom>
              <a:rect b="b" l="l" r="r" t="t"/>
              <a:pathLst>
                <a:path extrusionOk="0" h="1145" w="1367">
                  <a:moveTo>
                    <a:pt x="651" y="1"/>
                  </a:moveTo>
                  <a:cubicBezTo>
                    <a:pt x="601" y="1"/>
                    <a:pt x="550" y="7"/>
                    <a:pt x="497" y="22"/>
                  </a:cubicBezTo>
                  <a:cubicBezTo>
                    <a:pt x="189" y="89"/>
                    <a:pt x="1" y="397"/>
                    <a:pt x="81" y="705"/>
                  </a:cubicBezTo>
                  <a:cubicBezTo>
                    <a:pt x="150" y="988"/>
                    <a:pt x="394" y="1144"/>
                    <a:pt x="640" y="1144"/>
                  </a:cubicBezTo>
                  <a:cubicBezTo>
                    <a:pt x="825" y="1144"/>
                    <a:pt x="1012" y="1056"/>
                    <a:pt x="1127" y="866"/>
                  </a:cubicBezTo>
                  <a:cubicBezTo>
                    <a:pt x="1366" y="471"/>
                    <a:pt x="1071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6471600" y="1710413"/>
              <a:ext cx="34550" cy="28775"/>
            </a:xfrm>
            <a:custGeom>
              <a:rect b="b" l="l" r="r" t="t"/>
              <a:pathLst>
                <a:path extrusionOk="0" h="1151" w="1382">
                  <a:moveTo>
                    <a:pt x="734" y="1"/>
                  </a:moveTo>
                  <a:cubicBezTo>
                    <a:pt x="687" y="1"/>
                    <a:pt x="639" y="7"/>
                    <a:pt x="590" y="20"/>
                  </a:cubicBezTo>
                  <a:cubicBezTo>
                    <a:pt x="94" y="140"/>
                    <a:pt x="1" y="797"/>
                    <a:pt x="443" y="1065"/>
                  </a:cubicBezTo>
                  <a:cubicBezTo>
                    <a:pt x="538" y="1124"/>
                    <a:pt x="638" y="1151"/>
                    <a:pt x="735" y="1151"/>
                  </a:cubicBezTo>
                  <a:cubicBezTo>
                    <a:pt x="1077" y="1151"/>
                    <a:pt x="1381" y="821"/>
                    <a:pt x="1287" y="435"/>
                  </a:cubicBezTo>
                  <a:cubicBezTo>
                    <a:pt x="1219" y="175"/>
                    <a:pt x="990" y="1"/>
                    <a:pt x="73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6587775" y="1663813"/>
              <a:ext cx="63100" cy="53375"/>
            </a:xfrm>
            <a:custGeom>
              <a:rect b="b" l="l" r="r" t="t"/>
              <a:pathLst>
                <a:path extrusionOk="0" h="2135" w="2524">
                  <a:moveTo>
                    <a:pt x="1349" y="1"/>
                  </a:moveTo>
                  <a:cubicBezTo>
                    <a:pt x="998" y="1"/>
                    <a:pt x="644" y="171"/>
                    <a:pt x="433" y="530"/>
                  </a:cubicBezTo>
                  <a:cubicBezTo>
                    <a:pt x="0" y="1263"/>
                    <a:pt x="547" y="2135"/>
                    <a:pt x="1331" y="2135"/>
                  </a:cubicBezTo>
                  <a:cubicBezTo>
                    <a:pt x="1422" y="2135"/>
                    <a:pt x="1516" y="2123"/>
                    <a:pt x="1612" y="2098"/>
                  </a:cubicBezTo>
                  <a:cubicBezTo>
                    <a:pt x="2188" y="1951"/>
                    <a:pt x="2523" y="1374"/>
                    <a:pt x="2376" y="798"/>
                  </a:cubicBezTo>
                  <a:cubicBezTo>
                    <a:pt x="2240" y="279"/>
                    <a:pt x="1797" y="1"/>
                    <a:pt x="1349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457200" y="1578213"/>
              <a:ext cx="31525" cy="113950"/>
            </a:xfrm>
            <a:custGeom>
              <a:rect b="b" l="l" r="r" t="t"/>
              <a:pathLst>
                <a:path extrusionOk="0" fill="none" h="4558" w="1261">
                  <a:moveTo>
                    <a:pt x="1260" y="1"/>
                  </a:moveTo>
                  <a:lnTo>
                    <a:pt x="0" y="455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472600" y="1564613"/>
              <a:ext cx="33875" cy="28575"/>
            </a:xfrm>
            <a:custGeom>
              <a:rect b="b" l="l" r="r" t="t"/>
              <a:pathLst>
                <a:path extrusionOk="0" h="1143" w="1355">
                  <a:moveTo>
                    <a:pt x="639" y="1"/>
                  </a:moveTo>
                  <a:cubicBezTo>
                    <a:pt x="397" y="1"/>
                    <a:pt x="156" y="148"/>
                    <a:pt x="81" y="424"/>
                  </a:cubicBezTo>
                  <a:cubicBezTo>
                    <a:pt x="1" y="719"/>
                    <a:pt x="175" y="1041"/>
                    <a:pt x="483" y="1121"/>
                  </a:cubicBezTo>
                  <a:cubicBezTo>
                    <a:pt x="537" y="1136"/>
                    <a:pt x="590" y="1142"/>
                    <a:pt x="641" y="1142"/>
                  </a:cubicBezTo>
                  <a:cubicBezTo>
                    <a:pt x="1059" y="1142"/>
                    <a:pt x="1355" y="684"/>
                    <a:pt x="1140" y="290"/>
                  </a:cubicBezTo>
                  <a:cubicBezTo>
                    <a:pt x="1027" y="94"/>
                    <a:pt x="833" y="1"/>
                    <a:pt x="63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6440800" y="16772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666" y="0"/>
                  </a:moveTo>
                  <a:cubicBezTo>
                    <a:pt x="414" y="0"/>
                    <a:pt x="185" y="164"/>
                    <a:pt x="107" y="422"/>
                  </a:cubicBezTo>
                  <a:cubicBezTo>
                    <a:pt x="1" y="816"/>
                    <a:pt x="309" y="1151"/>
                    <a:pt x="661" y="1151"/>
                  </a:cubicBezTo>
                  <a:cubicBezTo>
                    <a:pt x="753" y="1151"/>
                    <a:pt x="847" y="1128"/>
                    <a:pt x="938" y="1079"/>
                  </a:cubicBezTo>
                  <a:cubicBezTo>
                    <a:pt x="1393" y="824"/>
                    <a:pt x="1300" y="154"/>
                    <a:pt x="817" y="20"/>
                  </a:cubicBezTo>
                  <a:cubicBezTo>
                    <a:pt x="767" y="7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6459825" y="1533988"/>
              <a:ext cx="63400" cy="53425"/>
            </a:xfrm>
            <a:custGeom>
              <a:rect b="b" l="l" r="r" t="t"/>
              <a:pathLst>
                <a:path extrusionOk="0" h="2137" w="2536">
                  <a:moveTo>
                    <a:pt x="1340" y="0"/>
                  </a:moveTo>
                  <a:cubicBezTo>
                    <a:pt x="560" y="0"/>
                    <a:pt x="1" y="856"/>
                    <a:pt x="418" y="1596"/>
                  </a:cubicBezTo>
                  <a:cubicBezTo>
                    <a:pt x="626" y="1963"/>
                    <a:pt x="983" y="2137"/>
                    <a:pt x="1339" y="2137"/>
                  </a:cubicBezTo>
                  <a:cubicBezTo>
                    <a:pt x="1787" y="2137"/>
                    <a:pt x="2233" y="1862"/>
                    <a:pt x="2375" y="1354"/>
                  </a:cubicBezTo>
                  <a:cubicBezTo>
                    <a:pt x="2535" y="778"/>
                    <a:pt x="2200" y="189"/>
                    <a:pt x="1638" y="41"/>
                  </a:cubicBezTo>
                  <a:cubicBezTo>
                    <a:pt x="1536" y="13"/>
                    <a:pt x="1436" y="0"/>
                    <a:pt x="1340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6352675" y="1642538"/>
              <a:ext cx="60325" cy="61350"/>
            </a:xfrm>
            <a:custGeom>
              <a:rect b="b" l="l" r="r" t="t"/>
              <a:pathLst>
                <a:path extrusionOk="0" fill="none" h="2454" w="2413">
                  <a:moveTo>
                    <a:pt x="0" y="1"/>
                  </a:moveTo>
                  <a:lnTo>
                    <a:pt x="2413" y="245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6333900" y="1628463"/>
              <a:ext cx="38225" cy="28775"/>
            </a:xfrm>
            <a:custGeom>
              <a:rect b="b" l="l" r="r" t="t"/>
              <a:pathLst>
                <a:path extrusionOk="0" h="1151" w="1529">
                  <a:moveTo>
                    <a:pt x="765" y="1"/>
                  </a:moveTo>
                  <a:cubicBezTo>
                    <a:pt x="256" y="1"/>
                    <a:pt x="1" y="617"/>
                    <a:pt x="363" y="979"/>
                  </a:cubicBezTo>
                  <a:cubicBezTo>
                    <a:pt x="477" y="1093"/>
                    <a:pt x="624" y="1150"/>
                    <a:pt x="770" y="1150"/>
                  </a:cubicBezTo>
                  <a:cubicBezTo>
                    <a:pt x="916" y="1150"/>
                    <a:pt x="1060" y="1093"/>
                    <a:pt x="1167" y="979"/>
                  </a:cubicBezTo>
                  <a:cubicBezTo>
                    <a:pt x="1529" y="617"/>
                    <a:pt x="1274" y="1"/>
                    <a:pt x="76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396550" y="168888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90" y="0"/>
                    <a:pt x="346" y="53"/>
                    <a:pt x="229" y="170"/>
                  </a:cubicBezTo>
                  <a:cubicBezTo>
                    <a:pt x="1" y="385"/>
                    <a:pt x="1" y="747"/>
                    <a:pt x="229" y="974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6" y="1144"/>
                    <a:pt x="1207" y="916"/>
                    <a:pt x="1207" y="572"/>
                  </a:cubicBezTo>
                  <a:cubicBezTo>
                    <a:pt x="1207" y="228"/>
                    <a:pt x="926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206275" y="1638188"/>
              <a:ext cx="84100" cy="82775"/>
            </a:xfrm>
            <a:custGeom>
              <a:rect b="b" l="l" r="r" t="t"/>
              <a:pathLst>
                <a:path extrusionOk="0" fill="none" h="3311" w="3364">
                  <a:moveTo>
                    <a:pt x="0" y="3311"/>
                  </a:moveTo>
                  <a:lnTo>
                    <a:pt x="336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192525" y="1705963"/>
              <a:ext cx="29850" cy="28875"/>
            </a:xfrm>
            <a:custGeom>
              <a:rect b="b" l="l" r="r" t="t"/>
              <a:pathLst>
                <a:path extrusionOk="0" h="1155" w="1194">
                  <a:moveTo>
                    <a:pt x="576" y="1"/>
                  </a:moveTo>
                  <a:cubicBezTo>
                    <a:pt x="282" y="1"/>
                    <a:pt x="1" y="229"/>
                    <a:pt x="1" y="573"/>
                  </a:cubicBezTo>
                  <a:cubicBezTo>
                    <a:pt x="1" y="920"/>
                    <a:pt x="287" y="1155"/>
                    <a:pt x="584" y="1155"/>
                  </a:cubicBezTo>
                  <a:cubicBezTo>
                    <a:pt x="723" y="1155"/>
                    <a:pt x="864" y="1103"/>
                    <a:pt x="979" y="988"/>
                  </a:cubicBezTo>
                  <a:cubicBezTo>
                    <a:pt x="1193" y="760"/>
                    <a:pt x="1193" y="399"/>
                    <a:pt x="979" y="171"/>
                  </a:cubicBezTo>
                  <a:cubicBezTo>
                    <a:pt x="862" y="53"/>
                    <a:pt x="717" y="1"/>
                    <a:pt x="57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6270600" y="1624463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0"/>
                  </a:moveTo>
                  <a:cubicBezTo>
                    <a:pt x="255" y="0"/>
                    <a:pt x="0" y="617"/>
                    <a:pt x="362" y="978"/>
                  </a:cubicBezTo>
                  <a:cubicBezTo>
                    <a:pt x="476" y="1086"/>
                    <a:pt x="623" y="1139"/>
                    <a:pt x="769" y="1139"/>
                  </a:cubicBezTo>
                  <a:cubicBezTo>
                    <a:pt x="915" y="1139"/>
                    <a:pt x="1059" y="1086"/>
                    <a:pt x="1166" y="978"/>
                  </a:cubicBezTo>
                  <a:cubicBezTo>
                    <a:pt x="1528" y="617"/>
                    <a:pt x="1273" y="0"/>
                    <a:pt x="76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6163725" y="1707113"/>
              <a:ext cx="56200" cy="53550"/>
            </a:xfrm>
            <a:custGeom>
              <a:rect b="b" l="l" r="r" t="t"/>
              <a:pathLst>
                <a:path extrusionOk="0" h="2142" w="2248">
                  <a:moveTo>
                    <a:pt x="1170" y="1"/>
                  </a:moveTo>
                  <a:cubicBezTo>
                    <a:pt x="909" y="1"/>
                    <a:pt x="644" y="97"/>
                    <a:pt x="429" y="312"/>
                  </a:cubicBezTo>
                  <a:cubicBezTo>
                    <a:pt x="0" y="728"/>
                    <a:pt x="0" y="1398"/>
                    <a:pt x="416" y="1827"/>
                  </a:cubicBezTo>
                  <a:cubicBezTo>
                    <a:pt x="629" y="2044"/>
                    <a:pt x="894" y="2142"/>
                    <a:pt x="1156" y="2142"/>
                  </a:cubicBezTo>
                  <a:cubicBezTo>
                    <a:pt x="1700" y="2142"/>
                    <a:pt x="2229" y="1719"/>
                    <a:pt x="2238" y="1076"/>
                  </a:cubicBezTo>
                  <a:cubicBezTo>
                    <a:pt x="2247" y="430"/>
                    <a:pt x="1719" y="1"/>
                    <a:pt x="117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6189175" y="1510888"/>
              <a:ext cx="96525" cy="68700"/>
            </a:xfrm>
            <a:custGeom>
              <a:rect b="b" l="l" r="r" t="t"/>
              <a:pathLst>
                <a:path extrusionOk="0" fill="none" h="2748" w="3861">
                  <a:moveTo>
                    <a:pt x="1" y="0"/>
                  </a:moveTo>
                  <a:lnTo>
                    <a:pt x="3860" y="274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6171100" y="1496963"/>
              <a:ext cx="37400" cy="28675"/>
            </a:xfrm>
            <a:custGeom>
              <a:rect b="b" l="l" r="r" t="t"/>
              <a:pathLst>
                <a:path extrusionOk="0" h="1147" w="1496">
                  <a:moveTo>
                    <a:pt x="754" y="0"/>
                  </a:moveTo>
                  <a:cubicBezTo>
                    <a:pt x="722" y="0"/>
                    <a:pt x="690" y="3"/>
                    <a:pt x="657" y="8"/>
                  </a:cubicBezTo>
                  <a:cubicBezTo>
                    <a:pt x="147" y="88"/>
                    <a:pt x="0" y="745"/>
                    <a:pt x="416" y="1040"/>
                  </a:cubicBezTo>
                  <a:cubicBezTo>
                    <a:pt x="514" y="1113"/>
                    <a:pt x="629" y="1147"/>
                    <a:pt x="744" y="1147"/>
                  </a:cubicBezTo>
                  <a:cubicBezTo>
                    <a:pt x="925" y="1147"/>
                    <a:pt x="1105" y="1061"/>
                    <a:pt x="1220" y="906"/>
                  </a:cubicBezTo>
                  <a:cubicBezTo>
                    <a:pt x="1495" y="517"/>
                    <a:pt x="1209" y="0"/>
                    <a:pt x="7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6268925" y="1564813"/>
              <a:ext cx="32000" cy="28825"/>
            </a:xfrm>
            <a:custGeom>
              <a:rect b="b" l="l" r="r" t="t"/>
              <a:pathLst>
                <a:path extrusionOk="0" h="1153" w="1280">
                  <a:moveTo>
                    <a:pt x="648" y="1"/>
                  </a:moveTo>
                  <a:cubicBezTo>
                    <a:pt x="477" y="1"/>
                    <a:pt x="305" y="77"/>
                    <a:pt x="188" y="242"/>
                  </a:cubicBezTo>
                  <a:cubicBezTo>
                    <a:pt x="0" y="497"/>
                    <a:pt x="54" y="858"/>
                    <a:pt x="322" y="1046"/>
                  </a:cubicBezTo>
                  <a:cubicBezTo>
                    <a:pt x="425" y="1120"/>
                    <a:pt x="538" y="1152"/>
                    <a:pt x="648" y="1152"/>
                  </a:cubicBezTo>
                  <a:cubicBezTo>
                    <a:pt x="978" y="1152"/>
                    <a:pt x="1280" y="855"/>
                    <a:pt x="1220" y="483"/>
                  </a:cubicBezTo>
                  <a:cubicBezTo>
                    <a:pt x="1163" y="176"/>
                    <a:pt x="907" y="1"/>
                    <a:pt x="648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6139875" y="1473613"/>
              <a:ext cx="69425" cy="53450"/>
            </a:xfrm>
            <a:custGeom>
              <a:rect b="b" l="l" r="r" t="t"/>
              <a:pathLst>
                <a:path extrusionOk="0" h="2138" w="2777">
                  <a:moveTo>
                    <a:pt x="1374" y="0"/>
                  </a:moveTo>
                  <a:cubicBezTo>
                    <a:pt x="1045" y="0"/>
                    <a:pt x="722" y="155"/>
                    <a:pt x="512" y="446"/>
                  </a:cubicBezTo>
                  <a:cubicBezTo>
                    <a:pt x="0" y="1170"/>
                    <a:pt x="535" y="2137"/>
                    <a:pt x="1368" y="2137"/>
                  </a:cubicBezTo>
                  <a:cubicBezTo>
                    <a:pt x="1429" y="2137"/>
                    <a:pt x="1493" y="2132"/>
                    <a:pt x="1557" y="2121"/>
                  </a:cubicBezTo>
                  <a:cubicBezTo>
                    <a:pt x="2495" y="1960"/>
                    <a:pt x="2777" y="754"/>
                    <a:pt x="2000" y="205"/>
                  </a:cubicBezTo>
                  <a:cubicBezTo>
                    <a:pt x="1808" y="67"/>
                    <a:pt x="1590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6342625" y="1458963"/>
              <a:ext cx="50275" cy="105875"/>
            </a:xfrm>
            <a:custGeom>
              <a:rect b="b" l="l" r="r" t="t"/>
              <a:pathLst>
                <a:path extrusionOk="0" fill="none" h="4235" w="2011">
                  <a:moveTo>
                    <a:pt x="2010" y="0"/>
                  </a:moveTo>
                  <a:lnTo>
                    <a:pt x="0" y="4235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6376450" y="1445113"/>
              <a:ext cx="33150" cy="28650"/>
            </a:xfrm>
            <a:custGeom>
              <a:rect b="b" l="l" r="r" t="t"/>
              <a:pathLst>
                <a:path extrusionOk="0" h="1146" w="1326">
                  <a:moveTo>
                    <a:pt x="651" y="1"/>
                  </a:moveTo>
                  <a:cubicBezTo>
                    <a:pt x="444" y="1"/>
                    <a:pt x="237" y="108"/>
                    <a:pt x="135" y="326"/>
                  </a:cubicBezTo>
                  <a:cubicBezTo>
                    <a:pt x="1" y="608"/>
                    <a:pt x="121" y="956"/>
                    <a:pt x="403" y="1090"/>
                  </a:cubicBezTo>
                  <a:cubicBezTo>
                    <a:pt x="486" y="1128"/>
                    <a:pt x="570" y="1146"/>
                    <a:pt x="651" y="1146"/>
                  </a:cubicBezTo>
                  <a:cubicBezTo>
                    <a:pt x="1023" y="1146"/>
                    <a:pt x="1326" y="776"/>
                    <a:pt x="1194" y="380"/>
                  </a:cubicBezTo>
                  <a:cubicBezTo>
                    <a:pt x="1103" y="128"/>
                    <a:pt x="877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6325275" y="1549713"/>
              <a:ext cx="35450" cy="28750"/>
            </a:xfrm>
            <a:custGeom>
              <a:rect b="b" l="l" r="r" t="t"/>
              <a:pathLst>
                <a:path extrusionOk="0" h="1150" w="1418">
                  <a:moveTo>
                    <a:pt x="707" y="1"/>
                  </a:moveTo>
                  <a:cubicBezTo>
                    <a:pt x="492" y="1"/>
                    <a:pt x="282" y="123"/>
                    <a:pt x="185" y="337"/>
                  </a:cubicBezTo>
                  <a:cubicBezTo>
                    <a:pt x="1" y="728"/>
                    <a:pt x="302" y="1150"/>
                    <a:pt x="696" y="1150"/>
                  </a:cubicBezTo>
                  <a:cubicBezTo>
                    <a:pt x="761" y="1150"/>
                    <a:pt x="828" y="1138"/>
                    <a:pt x="895" y="1114"/>
                  </a:cubicBezTo>
                  <a:cubicBezTo>
                    <a:pt x="1378" y="953"/>
                    <a:pt x="1418" y="283"/>
                    <a:pt x="949" y="55"/>
                  </a:cubicBezTo>
                  <a:cubicBezTo>
                    <a:pt x="872" y="18"/>
                    <a:pt x="789" y="1"/>
                    <a:pt x="70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6369550" y="1414663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256" y="0"/>
                  </a:moveTo>
                  <a:cubicBezTo>
                    <a:pt x="571" y="0"/>
                    <a:pt x="0" y="690"/>
                    <a:pt x="263" y="1424"/>
                  </a:cubicBezTo>
                  <a:cubicBezTo>
                    <a:pt x="432" y="1895"/>
                    <a:pt x="852" y="2137"/>
                    <a:pt x="1273" y="2137"/>
                  </a:cubicBezTo>
                  <a:cubicBezTo>
                    <a:pt x="1654" y="2137"/>
                    <a:pt x="2036" y="1938"/>
                    <a:pt x="2233" y="1531"/>
                  </a:cubicBezTo>
                  <a:cubicBezTo>
                    <a:pt x="2488" y="995"/>
                    <a:pt x="2260" y="365"/>
                    <a:pt x="1724" y="110"/>
                  </a:cubicBezTo>
                  <a:cubicBezTo>
                    <a:pt x="1568" y="35"/>
                    <a:pt x="1409" y="0"/>
                    <a:pt x="1256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6351325" y="1963488"/>
              <a:ext cx="30850" cy="111250"/>
            </a:xfrm>
            <a:custGeom>
              <a:rect b="b" l="l" r="r" t="t"/>
              <a:pathLst>
                <a:path extrusionOk="0" fill="none" h="4450" w="1234">
                  <a:moveTo>
                    <a:pt x="1" y="4450"/>
                  </a:moveTo>
                  <a:lnTo>
                    <a:pt x="123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6333575" y="2059463"/>
              <a:ext cx="33850" cy="28875"/>
            </a:xfrm>
            <a:custGeom>
              <a:rect b="b" l="l" r="r" t="t"/>
              <a:pathLst>
                <a:path extrusionOk="0" h="1155" w="1354">
                  <a:moveTo>
                    <a:pt x="717" y="0"/>
                  </a:moveTo>
                  <a:cubicBezTo>
                    <a:pt x="298" y="0"/>
                    <a:pt x="1" y="470"/>
                    <a:pt x="228" y="866"/>
                  </a:cubicBezTo>
                  <a:cubicBezTo>
                    <a:pt x="335" y="1062"/>
                    <a:pt x="526" y="1155"/>
                    <a:pt x="718" y="1155"/>
                  </a:cubicBezTo>
                  <a:cubicBezTo>
                    <a:pt x="958" y="1155"/>
                    <a:pt x="1199" y="1008"/>
                    <a:pt x="1274" y="732"/>
                  </a:cubicBezTo>
                  <a:cubicBezTo>
                    <a:pt x="1354" y="423"/>
                    <a:pt x="1180" y="115"/>
                    <a:pt x="872" y="21"/>
                  </a:cubicBezTo>
                  <a:cubicBezTo>
                    <a:pt x="819" y="7"/>
                    <a:pt x="767" y="0"/>
                    <a:pt x="71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6363725" y="1949838"/>
              <a:ext cx="34850" cy="28575"/>
            </a:xfrm>
            <a:custGeom>
              <a:rect b="b" l="l" r="r" t="t"/>
              <a:pathLst>
                <a:path extrusionOk="0" h="1143" w="1394">
                  <a:moveTo>
                    <a:pt x="731" y="1"/>
                  </a:moveTo>
                  <a:cubicBezTo>
                    <a:pt x="636" y="1"/>
                    <a:pt x="538" y="25"/>
                    <a:pt x="443" y="78"/>
                  </a:cubicBezTo>
                  <a:cubicBezTo>
                    <a:pt x="1" y="332"/>
                    <a:pt x="81" y="989"/>
                    <a:pt x="577" y="1123"/>
                  </a:cubicBezTo>
                  <a:cubicBezTo>
                    <a:pt x="628" y="1136"/>
                    <a:pt x="679" y="1143"/>
                    <a:pt x="729" y="1143"/>
                  </a:cubicBezTo>
                  <a:cubicBezTo>
                    <a:pt x="981" y="1143"/>
                    <a:pt x="1209" y="981"/>
                    <a:pt x="1287" y="734"/>
                  </a:cubicBezTo>
                  <a:cubicBezTo>
                    <a:pt x="1393" y="342"/>
                    <a:pt x="1088" y="1"/>
                    <a:pt x="7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6316150" y="2068388"/>
              <a:ext cx="63400" cy="53600"/>
            </a:xfrm>
            <a:custGeom>
              <a:rect b="b" l="l" r="r" t="t"/>
              <a:pathLst>
                <a:path extrusionOk="0" h="2144" w="2536">
                  <a:moveTo>
                    <a:pt x="1193" y="1"/>
                  </a:moveTo>
                  <a:cubicBezTo>
                    <a:pt x="743" y="1"/>
                    <a:pt x="296" y="275"/>
                    <a:pt x="161" y="790"/>
                  </a:cubicBezTo>
                  <a:cubicBezTo>
                    <a:pt x="1" y="1353"/>
                    <a:pt x="336" y="1942"/>
                    <a:pt x="899" y="2103"/>
                  </a:cubicBezTo>
                  <a:cubicBezTo>
                    <a:pt x="999" y="2131"/>
                    <a:pt x="1098" y="2144"/>
                    <a:pt x="1193" y="2144"/>
                  </a:cubicBezTo>
                  <a:cubicBezTo>
                    <a:pt x="1975" y="2144"/>
                    <a:pt x="2536" y="1276"/>
                    <a:pt x="2118" y="535"/>
                  </a:cubicBezTo>
                  <a:cubicBezTo>
                    <a:pt x="1910" y="174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6426375" y="1952113"/>
              <a:ext cx="81100" cy="82100"/>
            </a:xfrm>
            <a:custGeom>
              <a:rect b="b" l="l" r="r" t="t"/>
              <a:pathLst>
                <a:path extrusionOk="0" fill="none" h="3284" w="3244">
                  <a:moveTo>
                    <a:pt x="3244" y="3283"/>
                  </a:moveTo>
                  <a:lnTo>
                    <a:pt x="1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6487675" y="2019538"/>
              <a:ext cx="38575" cy="28750"/>
            </a:xfrm>
            <a:custGeom>
              <a:rect b="b" l="l" r="r" t="t"/>
              <a:pathLst>
                <a:path extrusionOk="0" h="1150" w="1543">
                  <a:moveTo>
                    <a:pt x="771" y="0"/>
                  </a:moveTo>
                  <a:cubicBezTo>
                    <a:pt x="624" y="0"/>
                    <a:pt x="477" y="57"/>
                    <a:pt x="363" y="171"/>
                  </a:cubicBezTo>
                  <a:cubicBezTo>
                    <a:pt x="1" y="533"/>
                    <a:pt x="256" y="1149"/>
                    <a:pt x="778" y="1149"/>
                  </a:cubicBezTo>
                  <a:cubicBezTo>
                    <a:pt x="1287" y="1149"/>
                    <a:pt x="1542" y="533"/>
                    <a:pt x="1180" y="171"/>
                  </a:cubicBezTo>
                  <a:cubicBezTo>
                    <a:pt x="1066" y="57"/>
                    <a:pt x="919" y="0"/>
                    <a:pt x="77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6412650" y="1938138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586" y="1"/>
                  </a:moveTo>
                  <a:cubicBezTo>
                    <a:pt x="288" y="1"/>
                    <a:pt x="0" y="229"/>
                    <a:pt x="0" y="573"/>
                  </a:cubicBezTo>
                  <a:cubicBezTo>
                    <a:pt x="0" y="926"/>
                    <a:pt x="289" y="1157"/>
                    <a:pt x="588" y="1157"/>
                  </a:cubicBezTo>
                  <a:cubicBezTo>
                    <a:pt x="730" y="1157"/>
                    <a:pt x="875" y="1105"/>
                    <a:pt x="992" y="988"/>
                  </a:cubicBezTo>
                  <a:cubicBezTo>
                    <a:pt x="1206" y="760"/>
                    <a:pt x="1206" y="398"/>
                    <a:pt x="992" y="171"/>
                  </a:cubicBezTo>
                  <a:cubicBezTo>
                    <a:pt x="874" y="53"/>
                    <a:pt x="729" y="1"/>
                    <a:pt x="58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6486450" y="20227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14" y="1"/>
                  </a:moveTo>
                  <a:cubicBezTo>
                    <a:pt x="473" y="1"/>
                    <a:pt x="0" y="1144"/>
                    <a:pt x="666" y="1810"/>
                  </a:cubicBezTo>
                  <a:cubicBezTo>
                    <a:pt x="877" y="2021"/>
                    <a:pt x="1154" y="2128"/>
                    <a:pt x="1432" y="2128"/>
                  </a:cubicBezTo>
                  <a:cubicBezTo>
                    <a:pt x="1700" y="2128"/>
                    <a:pt x="1970" y="2028"/>
                    <a:pt x="2181" y="1823"/>
                  </a:cubicBezTo>
                  <a:cubicBezTo>
                    <a:pt x="2851" y="1153"/>
                    <a:pt x="2382" y="1"/>
                    <a:pt x="1430" y="1"/>
                  </a:cubicBezTo>
                  <a:cubicBezTo>
                    <a:pt x="1425" y="1"/>
                    <a:pt x="1419" y="1"/>
                    <a:pt x="1414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6280650" y="1803688"/>
              <a:ext cx="81750" cy="83125"/>
            </a:xfrm>
            <a:custGeom>
              <a:rect b="b" l="l" r="r" t="t"/>
              <a:pathLst>
                <a:path extrusionOk="0" fill="none" h="3325" w="3270">
                  <a:moveTo>
                    <a:pt x="0" y="1"/>
                  </a:moveTo>
                  <a:lnTo>
                    <a:pt x="3270" y="3324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6261875" y="1789963"/>
              <a:ext cx="38225" cy="28500"/>
            </a:xfrm>
            <a:custGeom>
              <a:rect b="b" l="l" r="r" t="t"/>
              <a:pathLst>
                <a:path extrusionOk="0" h="1140" w="1529">
                  <a:moveTo>
                    <a:pt x="765" y="0"/>
                  </a:moveTo>
                  <a:cubicBezTo>
                    <a:pt x="255" y="0"/>
                    <a:pt x="1" y="617"/>
                    <a:pt x="363" y="978"/>
                  </a:cubicBezTo>
                  <a:cubicBezTo>
                    <a:pt x="470" y="1086"/>
                    <a:pt x="614" y="1139"/>
                    <a:pt x="760" y="1139"/>
                  </a:cubicBezTo>
                  <a:cubicBezTo>
                    <a:pt x="905" y="1139"/>
                    <a:pt x="1053" y="1086"/>
                    <a:pt x="1167" y="978"/>
                  </a:cubicBezTo>
                  <a:cubicBezTo>
                    <a:pt x="1528" y="617"/>
                    <a:pt x="1274" y="0"/>
                    <a:pt x="76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6345975" y="1871813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629" y="1"/>
                  </a:moveTo>
                  <a:cubicBezTo>
                    <a:pt x="488" y="1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88"/>
                  </a:cubicBezTo>
                  <a:cubicBezTo>
                    <a:pt x="346" y="1105"/>
                    <a:pt x="490" y="1158"/>
                    <a:pt x="631" y="1158"/>
                  </a:cubicBezTo>
                  <a:cubicBezTo>
                    <a:pt x="925" y="1158"/>
                    <a:pt x="1206" y="930"/>
                    <a:pt x="1206" y="586"/>
                  </a:cubicBezTo>
                  <a:cubicBezTo>
                    <a:pt x="1206" y="232"/>
                    <a:pt x="924" y="1"/>
                    <a:pt x="62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6230725" y="17628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26" y="1"/>
                  </a:moveTo>
                  <a:cubicBezTo>
                    <a:pt x="1157" y="1"/>
                    <a:pt x="888" y="102"/>
                    <a:pt x="684" y="306"/>
                  </a:cubicBezTo>
                  <a:cubicBezTo>
                    <a:pt x="0" y="976"/>
                    <a:pt x="469" y="2128"/>
                    <a:pt x="1421" y="2128"/>
                  </a:cubicBezTo>
                  <a:cubicBezTo>
                    <a:pt x="1426" y="2129"/>
                    <a:pt x="1432" y="2129"/>
                    <a:pt x="1437" y="2129"/>
                  </a:cubicBezTo>
                  <a:cubicBezTo>
                    <a:pt x="2378" y="2129"/>
                    <a:pt x="2851" y="986"/>
                    <a:pt x="2185" y="319"/>
                  </a:cubicBezTo>
                  <a:cubicBezTo>
                    <a:pt x="1981" y="108"/>
                    <a:pt x="1704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6000900" y="1951338"/>
              <a:ext cx="126775" cy="107025"/>
            </a:xfrm>
            <a:custGeom>
              <a:rect b="b" l="l" r="r" t="t"/>
              <a:pathLst>
                <a:path extrusionOk="0" h="4281" w="5071">
                  <a:moveTo>
                    <a:pt x="2393" y="1"/>
                  </a:moveTo>
                  <a:cubicBezTo>
                    <a:pt x="1497" y="1"/>
                    <a:pt x="606" y="549"/>
                    <a:pt x="322" y="1572"/>
                  </a:cubicBezTo>
                  <a:cubicBezTo>
                    <a:pt x="0" y="2698"/>
                    <a:pt x="670" y="3877"/>
                    <a:pt x="1810" y="4199"/>
                  </a:cubicBezTo>
                  <a:cubicBezTo>
                    <a:pt x="2010" y="4255"/>
                    <a:pt x="2208" y="4281"/>
                    <a:pt x="2398" y="4281"/>
                  </a:cubicBezTo>
                  <a:cubicBezTo>
                    <a:pt x="3950" y="4281"/>
                    <a:pt x="5071" y="2556"/>
                    <a:pt x="4235" y="1077"/>
                  </a:cubicBezTo>
                  <a:cubicBezTo>
                    <a:pt x="3820" y="347"/>
                    <a:pt x="3105" y="1"/>
                    <a:pt x="239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6017975" y="1980063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60"/>
                    <a:pt x="534" y="978"/>
                    <a:pt x="611" y="978"/>
                  </a:cubicBezTo>
                  <a:cubicBezTo>
                    <a:pt x="919" y="978"/>
                    <a:pt x="1183" y="688"/>
                    <a:pt x="1086" y="356"/>
                  </a:cubicBezTo>
                  <a:cubicBezTo>
                    <a:pt x="1031" y="147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6158700" y="1911813"/>
              <a:ext cx="126425" cy="107025"/>
            </a:xfrm>
            <a:custGeom>
              <a:rect b="b" l="l" r="r" t="t"/>
              <a:pathLst>
                <a:path extrusionOk="0" h="4281" w="5057">
                  <a:moveTo>
                    <a:pt x="2380" y="0"/>
                  </a:moveTo>
                  <a:cubicBezTo>
                    <a:pt x="1484" y="0"/>
                    <a:pt x="592" y="549"/>
                    <a:pt x="308" y="1572"/>
                  </a:cubicBezTo>
                  <a:cubicBezTo>
                    <a:pt x="0" y="2698"/>
                    <a:pt x="657" y="3877"/>
                    <a:pt x="1796" y="4199"/>
                  </a:cubicBezTo>
                  <a:cubicBezTo>
                    <a:pt x="1997" y="4254"/>
                    <a:pt x="2194" y="4280"/>
                    <a:pt x="2385" y="4280"/>
                  </a:cubicBezTo>
                  <a:cubicBezTo>
                    <a:pt x="3937" y="4280"/>
                    <a:pt x="5057" y="2556"/>
                    <a:pt x="4222" y="1076"/>
                  </a:cubicBezTo>
                  <a:cubicBezTo>
                    <a:pt x="3806" y="346"/>
                    <a:pt x="3092" y="0"/>
                    <a:pt x="2380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6180475" y="1932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7" y="137"/>
                    <a:pt x="0" y="700"/>
                    <a:pt x="376" y="915"/>
                  </a:cubicBezTo>
                  <a:cubicBezTo>
                    <a:pt x="457" y="960"/>
                    <a:pt x="541" y="980"/>
                    <a:pt x="621" y="980"/>
                  </a:cubicBezTo>
                  <a:cubicBezTo>
                    <a:pt x="925" y="980"/>
                    <a:pt x="1181" y="691"/>
                    <a:pt x="1086" y="352"/>
                  </a:cubicBezTo>
                  <a:cubicBezTo>
                    <a:pt x="1030" y="139"/>
                    <a:pt x="823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6334925" y="1865838"/>
              <a:ext cx="118625" cy="106900"/>
            </a:xfrm>
            <a:custGeom>
              <a:rect b="b" l="l" r="r" t="t"/>
              <a:pathLst>
                <a:path extrusionOk="0" h="4276" w="4745">
                  <a:moveTo>
                    <a:pt x="2367" y="0"/>
                  </a:moveTo>
                  <a:cubicBezTo>
                    <a:pt x="1849" y="0"/>
                    <a:pt x="1331" y="189"/>
                    <a:pt x="925" y="570"/>
                  </a:cubicBezTo>
                  <a:cubicBezTo>
                    <a:pt x="54" y="1374"/>
                    <a:pt x="0" y="2728"/>
                    <a:pt x="804" y="3585"/>
                  </a:cubicBezTo>
                  <a:cubicBezTo>
                    <a:pt x="1227" y="4043"/>
                    <a:pt x="1802" y="4275"/>
                    <a:pt x="2377" y="4275"/>
                  </a:cubicBezTo>
                  <a:cubicBezTo>
                    <a:pt x="2895" y="4275"/>
                    <a:pt x="3413" y="4087"/>
                    <a:pt x="3819" y="3706"/>
                  </a:cubicBezTo>
                  <a:cubicBezTo>
                    <a:pt x="4690" y="2902"/>
                    <a:pt x="4744" y="1548"/>
                    <a:pt x="3940" y="691"/>
                  </a:cubicBezTo>
                  <a:cubicBezTo>
                    <a:pt x="3517" y="232"/>
                    <a:pt x="2942" y="0"/>
                    <a:pt x="2367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6354000" y="1882538"/>
              <a:ext cx="29550" cy="24325"/>
            </a:xfrm>
            <a:custGeom>
              <a:rect b="b" l="l" r="r" t="t"/>
              <a:pathLst>
                <a:path extrusionOk="0" h="973" w="1182">
                  <a:moveTo>
                    <a:pt x="630" y="1"/>
                  </a:moveTo>
                  <a:cubicBezTo>
                    <a:pt x="582" y="1"/>
                    <a:pt x="533" y="8"/>
                    <a:pt x="483" y="23"/>
                  </a:cubicBezTo>
                  <a:cubicBezTo>
                    <a:pt x="68" y="130"/>
                    <a:pt x="1" y="706"/>
                    <a:pt x="390" y="907"/>
                  </a:cubicBezTo>
                  <a:cubicBezTo>
                    <a:pt x="468" y="952"/>
                    <a:pt x="550" y="972"/>
                    <a:pt x="629" y="972"/>
                  </a:cubicBezTo>
                  <a:cubicBezTo>
                    <a:pt x="926" y="972"/>
                    <a:pt x="1182" y="686"/>
                    <a:pt x="1086" y="358"/>
                  </a:cubicBezTo>
                  <a:cubicBezTo>
                    <a:pt x="1032" y="139"/>
                    <a:pt x="843" y="1"/>
                    <a:pt x="63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6385500" y="1682838"/>
              <a:ext cx="126775" cy="106850"/>
            </a:xfrm>
            <a:custGeom>
              <a:rect b="b" l="l" r="r" t="t"/>
              <a:pathLst>
                <a:path extrusionOk="0" h="4274" w="5071">
                  <a:moveTo>
                    <a:pt x="2384" y="1"/>
                  </a:moveTo>
                  <a:cubicBezTo>
                    <a:pt x="1492" y="1"/>
                    <a:pt x="605" y="545"/>
                    <a:pt x="322" y="1565"/>
                  </a:cubicBezTo>
                  <a:cubicBezTo>
                    <a:pt x="1" y="2704"/>
                    <a:pt x="671" y="3883"/>
                    <a:pt x="1810" y="4191"/>
                  </a:cubicBezTo>
                  <a:cubicBezTo>
                    <a:pt x="2012" y="4247"/>
                    <a:pt x="2210" y="4274"/>
                    <a:pt x="2402" y="4274"/>
                  </a:cubicBezTo>
                  <a:cubicBezTo>
                    <a:pt x="3952" y="4274"/>
                    <a:pt x="5070" y="2561"/>
                    <a:pt x="4235" y="1082"/>
                  </a:cubicBezTo>
                  <a:cubicBezTo>
                    <a:pt x="3818" y="350"/>
                    <a:pt x="3099" y="1"/>
                    <a:pt x="2384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6404600" y="1735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8" y="138"/>
                    <a:pt x="1" y="701"/>
                    <a:pt x="376" y="915"/>
                  </a:cubicBezTo>
                  <a:cubicBezTo>
                    <a:pt x="454" y="960"/>
                    <a:pt x="536" y="980"/>
                    <a:pt x="616" y="980"/>
                  </a:cubicBezTo>
                  <a:cubicBezTo>
                    <a:pt x="916" y="980"/>
                    <a:pt x="1181" y="691"/>
                    <a:pt x="1086" y="352"/>
                  </a:cubicBezTo>
                  <a:cubicBezTo>
                    <a:pt x="1019" y="139"/>
                    <a:pt x="820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6255525" y="1552513"/>
              <a:ext cx="129050" cy="107025"/>
            </a:xfrm>
            <a:custGeom>
              <a:rect b="b" l="l" r="r" t="t"/>
              <a:pathLst>
                <a:path extrusionOk="0" h="4281" w="5162">
                  <a:moveTo>
                    <a:pt x="2695" y="0"/>
                  </a:moveTo>
                  <a:cubicBezTo>
                    <a:pt x="2350" y="0"/>
                    <a:pt x="1993" y="87"/>
                    <a:pt x="1648" y="278"/>
                  </a:cubicBezTo>
                  <a:cubicBezTo>
                    <a:pt x="0" y="1216"/>
                    <a:pt x="295" y="3696"/>
                    <a:pt x="2131" y="4205"/>
                  </a:cubicBezTo>
                  <a:cubicBezTo>
                    <a:pt x="2321" y="4256"/>
                    <a:pt x="2511" y="4281"/>
                    <a:pt x="2699" y="4281"/>
                  </a:cubicBezTo>
                  <a:cubicBezTo>
                    <a:pt x="3635" y="4281"/>
                    <a:pt x="4489" y="3667"/>
                    <a:pt x="4757" y="2717"/>
                  </a:cubicBezTo>
                  <a:cubicBezTo>
                    <a:pt x="5161" y="1262"/>
                    <a:pt x="4015" y="0"/>
                    <a:pt x="2695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6277625" y="1603838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59"/>
                    <a:pt x="534" y="977"/>
                    <a:pt x="611" y="977"/>
                  </a:cubicBezTo>
                  <a:cubicBezTo>
                    <a:pt x="919" y="977"/>
                    <a:pt x="1182" y="688"/>
                    <a:pt x="1086" y="356"/>
                  </a:cubicBezTo>
                  <a:cubicBezTo>
                    <a:pt x="1031" y="146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Sprint 2 Goal</a:t>
            </a:r>
            <a:endParaRPr sz="4800"/>
          </a:p>
        </p:txBody>
      </p:sp>
      <p:sp>
        <p:nvSpPr>
          <p:cNvPr id="530" name="Google Shape;530;p43"/>
          <p:cNvSpPr txBox="1"/>
          <p:nvPr>
            <p:ph idx="1" type="subTitle"/>
          </p:nvPr>
        </p:nvSpPr>
        <p:spPr>
          <a:xfrm flipH="1">
            <a:off x="546600" y="1631400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Deliver the </a:t>
            </a:r>
            <a:r>
              <a:rPr b="1" lang="en" sz="30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complete login system</a:t>
            </a:r>
            <a:br>
              <a:rPr lang="en" sz="3000"/>
            </a:br>
            <a:r>
              <a:rPr lang="en" sz="3000"/>
              <a:t>and the </a:t>
            </a:r>
            <a:r>
              <a:rPr b="1" lang="en" sz="30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chatting system</a:t>
            </a:r>
            <a:endParaRPr b="1" sz="30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531" name="Google Shape;53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MedMyDay</a:t>
            </a:r>
            <a:endParaRPr sz="9600"/>
          </a:p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2481750" y="3076550"/>
            <a:ext cx="41805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14 Waterfall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Engineering II, 2/2021</a:t>
            </a:r>
            <a:endParaRPr sz="1800"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44"/>
          <p:cNvPicPr preferRelativeResize="0"/>
          <p:nvPr/>
        </p:nvPicPr>
        <p:blipFill rotWithShape="1">
          <a:blip r:embed="rId3">
            <a:alphaModFix/>
          </a:blip>
          <a:srcRect b="0" l="0" r="0" t="7715"/>
          <a:stretch/>
        </p:blipFill>
        <p:spPr>
          <a:xfrm>
            <a:off x="483075" y="784500"/>
            <a:ext cx="8177848" cy="357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375" y="118700"/>
            <a:ext cx="6257400" cy="48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4" name="Google Shape;544;p45"/>
          <p:cNvGrpSpPr/>
          <p:nvPr/>
        </p:nvGrpSpPr>
        <p:grpSpPr>
          <a:xfrm>
            <a:off x="0" y="2358675"/>
            <a:ext cx="2712300" cy="2471400"/>
            <a:chOff x="1024675" y="2380875"/>
            <a:chExt cx="2712300" cy="2471400"/>
          </a:xfrm>
        </p:grpSpPr>
        <p:sp>
          <p:nvSpPr>
            <p:cNvPr id="545" name="Google Shape;545;p45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5"/>
            <p:cNvSpPr txBox="1"/>
            <p:nvPr/>
          </p:nvSpPr>
          <p:spPr>
            <a:xfrm>
              <a:off x="2355738" y="2693175"/>
              <a:ext cx="9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550" name="Google Shape;550;p45"/>
            <p:cNvSpPr txBox="1"/>
            <p:nvPr/>
          </p:nvSpPr>
          <p:spPr>
            <a:xfrm>
              <a:off x="2355738" y="3416475"/>
              <a:ext cx="9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551" name="Google Shape;551;p45"/>
            <p:cNvSpPr txBox="1"/>
            <p:nvPr/>
          </p:nvSpPr>
          <p:spPr>
            <a:xfrm>
              <a:off x="2355736" y="4139775"/>
              <a:ext cx="99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800" y="181400"/>
            <a:ext cx="6405974" cy="4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8" name="Google Shape;558;p46"/>
          <p:cNvGrpSpPr/>
          <p:nvPr/>
        </p:nvGrpSpPr>
        <p:grpSpPr>
          <a:xfrm>
            <a:off x="332304" y="3366733"/>
            <a:ext cx="2003576" cy="1498657"/>
            <a:chOff x="1024675" y="2380875"/>
            <a:chExt cx="2712300" cy="2471400"/>
          </a:xfrm>
        </p:grpSpPr>
        <p:sp>
          <p:nvSpPr>
            <p:cNvPr id="559" name="Google Shape;559;p46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63" name="Google Shape;563;p46"/>
            <p:cNvSpPr txBox="1"/>
            <p:nvPr/>
          </p:nvSpPr>
          <p:spPr>
            <a:xfrm>
              <a:off x="2355738" y="26931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564" name="Google Shape;564;p46"/>
            <p:cNvSpPr txBox="1"/>
            <p:nvPr/>
          </p:nvSpPr>
          <p:spPr>
            <a:xfrm>
              <a:off x="2355738" y="34164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565" name="Google Shape;565;p46"/>
            <p:cNvSpPr txBox="1"/>
            <p:nvPr/>
          </p:nvSpPr>
          <p:spPr>
            <a:xfrm>
              <a:off x="2355736" y="41397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00" y="309575"/>
            <a:ext cx="8511674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2" name="Google Shape;572;p47"/>
          <p:cNvGrpSpPr/>
          <p:nvPr/>
        </p:nvGrpSpPr>
        <p:grpSpPr>
          <a:xfrm>
            <a:off x="61904" y="3322033"/>
            <a:ext cx="2003576" cy="1498657"/>
            <a:chOff x="1024675" y="2380875"/>
            <a:chExt cx="2712300" cy="2471400"/>
          </a:xfrm>
        </p:grpSpPr>
        <p:sp>
          <p:nvSpPr>
            <p:cNvPr id="573" name="Google Shape;573;p47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77" name="Google Shape;577;p47"/>
            <p:cNvSpPr txBox="1"/>
            <p:nvPr/>
          </p:nvSpPr>
          <p:spPr>
            <a:xfrm>
              <a:off x="2355738" y="26931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578" name="Google Shape;578;p47"/>
            <p:cNvSpPr txBox="1"/>
            <p:nvPr/>
          </p:nvSpPr>
          <p:spPr>
            <a:xfrm>
              <a:off x="2355738" y="34164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579" name="Google Shape;579;p47"/>
            <p:cNvSpPr txBox="1"/>
            <p:nvPr/>
          </p:nvSpPr>
          <p:spPr>
            <a:xfrm>
              <a:off x="2355736" y="41397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48"/>
          <p:cNvPicPr preferRelativeResize="0"/>
          <p:nvPr/>
        </p:nvPicPr>
        <p:blipFill rotWithShape="1">
          <a:blip r:embed="rId3">
            <a:alphaModFix/>
          </a:blip>
          <a:srcRect b="0" l="0" r="0" t="1835"/>
          <a:stretch/>
        </p:blipFill>
        <p:spPr>
          <a:xfrm>
            <a:off x="1608075" y="1209275"/>
            <a:ext cx="5823950" cy="27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48"/>
          <p:cNvCxnSpPr/>
          <p:nvPr/>
        </p:nvCxnSpPr>
        <p:spPr>
          <a:xfrm>
            <a:off x="2610650" y="820700"/>
            <a:ext cx="1026000" cy="1054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48"/>
          <p:cNvSpPr txBox="1"/>
          <p:nvPr/>
        </p:nvSpPr>
        <p:spPr>
          <a:xfrm>
            <a:off x="990500" y="420500"/>
            <a:ext cx="31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ทำ PR เยอะ เลยมีเวลาใน task ปกติน้อย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588" name="Google Shape;588;p48"/>
          <p:cNvCxnSpPr/>
          <p:nvPr/>
        </p:nvCxnSpPr>
        <p:spPr>
          <a:xfrm flipH="1">
            <a:off x="2101550" y="3466725"/>
            <a:ext cx="1535100" cy="905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48"/>
          <p:cNvSpPr txBox="1"/>
          <p:nvPr/>
        </p:nvSpPr>
        <p:spPr>
          <a:xfrm>
            <a:off x="774975" y="4372425"/>
            <a:ext cx="22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Backend งานน้อยเป็นปกติ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8" type="title"/>
          </p:nvPr>
        </p:nvSpPr>
        <p:spPr>
          <a:xfrm>
            <a:off x="2421000" y="283597"/>
            <a:ext cx="4302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Contents</a:t>
            </a:r>
            <a:endParaRPr sz="4800"/>
          </a:p>
        </p:txBody>
      </p:sp>
      <p:sp>
        <p:nvSpPr>
          <p:cNvPr id="165" name="Google Shape;165;p27"/>
          <p:cNvSpPr txBox="1"/>
          <p:nvPr>
            <p:ph type="ctrTitle"/>
          </p:nvPr>
        </p:nvSpPr>
        <p:spPr>
          <a:xfrm flipH="1">
            <a:off x="2046594" y="1735721"/>
            <a:ext cx="250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Overview</a:t>
            </a:r>
            <a:endParaRPr sz="2800"/>
          </a:p>
        </p:txBody>
      </p:sp>
      <p:sp>
        <p:nvSpPr>
          <p:cNvPr id="166" name="Google Shape;166;p27"/>
          <p:cNvSpPr txBox="1"/>
          <p:nvPr>
            <p:ph idx="2" type="title"/>
          </p:nvPr>
        </p:nvSpPr>
        <p:spPr>
          <a:xfrm>
            <a:off x="3034068" y="1238601"/>
            <a:ext cx="529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27"/>
          <p:cNvSpPr txBox="1"/>
          <p:nvPr>
            <p:ph idx="3" type="ctrTitle"/>
          </p:nvPr>
        </p:nvSpPr>
        <p:spPr>
          <a:xfrm flipH="1">
            <a:off x="4652995" y="1735789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1 SW demo &amp;</a:t>
            </a:r>
            <a:br>
              <a:rPr lang="en" sz="2800"/>
            </a:br>
            <a:r>
              <a:rPr lang="en" sz="2800"/>
              <a:t>Burndown chart</a:t>
            </a:r>
            <a:endParaRPr sz="2800"/>
          </a:p>
        </p:txBody>
      </p:sp>
      <p:sp>
        <p:nvSpPr>
          <p:cNvPr id="168" name="Google Shape;168;p27"/>
          <p:cNvSpPr txBox="1"/>
          <p:nvPr>
            <p:ph idx="5" type="title"/>
          </p:nvPr>
        </p:nvSpPr>
        <p:spPr>
          <a:xfrm>
            <a:off x="5371643" y="1238612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" name="Google Shape;169;p27"/>
          <p:cNvSpPr txBox="1"/>
          <p:nvPr>
            <p:ph idx="6" type="ctrTitle"/>
          </p:nvPr>
        </p:nvSpPr>
        <p:spPr>
          <a:xfrm flipH="1">
            <a:off x="2072106" y="3492772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1 </a:t>
            </a:r>
            <a:br>
              <a:rPr lang="en" sz="2800"/>
            </a:br>
            <a:r>
              <a:rPr lang="en" sz="2800"/>
              <a:t>Daily Scrum meeting</a:t>
            </a:r>
            <a:endParaRPr sz="2800"/>
          </a:p>
        </p:txBody>
      </p:sp>
      <p:sp>
        <p:nvSpPr>
          <p:cNvPr id="170" name="Google Shape;170;p27"/>
          <p:cNvSpPr txBox="1"/>
          <p:nvPr>
            <p:ph idx="8" type="title"/>
          </p:nvPr>
        </p:nvSpPr>
        <p:spPr>
          <a:xfrm>
            <a:off x="2772006" y="2989745"/>
            <a:ext cx="1053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1" name="Google Shape;171;p27"/>
          <p:cNvSpPr txBox="1"/>
          <p:nvPr>
            <p:ph idx="9" type="ctrTitle"/>
          </p:nvPr>
        </p:nvSpPr>
        <p:spPr>
          <a:xfrm flipH="1">
            <a:off x="4618800" y="3494664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2 </a:t>
            </a:r>
            <a:br>
              <a:rPr lang="en" sz="2800"/>
            </a:br>
            <a:r>
              <a:rPr lang="en" sz="2800"/>
              <a:t>Backlog</a:t>
            </a:r>
            <a:endParaRPr sz="2800"/>
          </a:p>
        </p:txBody>
      </p:sp>
      <p:sp>
        <p:nvSpPr>
          <p:cNvPr id="172" name="Google Shape;172;p27"/>
          <p:cNvSpPr txBox="1"/>
          <p:nvPr>
            <p:ph idx="14" type="title"/>
          </p:nvPr>
        </p:nvSpPr>
        <p:spPr>
          <a:xfrm>
            <a:off x="5371650" y="2989759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28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544775" y="1166200"/>
            <a:ext cx="4557300" cy="23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Covid-19 Pandemic, people felt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uncomfortable</a:t>
            </a:r>
            <a:r>
              <a:rPr lang="en"/>
              <a:t> going to hospitals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Teleconsultation</a:t>
            </a:r>
            <a:r>
              <a:rPr lang="en"/>
              <a:t> provides a safer and a more convenient way to receive treatments without having to wait for queue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</a:t>
            </a:r>
            <a:r>
              <a:rPr lang="en"/>
              <a:t>etter healthcare experience</a:t>
            </a:r>
            <a:endParaRPr/>
          </a:p>
        </p:txBody>
      </p:sp>
      <p:sp>
        <p:nvSpPr>
          <p:cNvPr id="186" name="Google Shape;18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9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grpSp>
        <p:nvGrpSpPr>
          <p:cNvPr id="188" name="Google Shape;188;p29"/>
          <p:cNvGrpSpPr/>
          <p:nvPr/>
        </p:nvGrpSpPr>
        <p:grpSpPr>
          <a:xfrm rot="-1563672">
            <a:off x="-49181" y="3647639"/>
            <a:ext cx="2553896" cy="2661238"/>
            <a:chOff x="4465125" y="1062850"/>
            <a:chExt cx="1024850" cy="1067925"/>
          </a:xfrm>
        </p:grpSpPr>
        <p:sp>
          <p:nvSpPr>
            <p:cNvPr id="189" name="Google Shape;189;p29"/>
            <p:cNvSpPr/>
            <p:nvPr/>
          </p:nvSpPr>
          <p:spPr>
            <a:xfrm>
              <a:off x="5084250" y="1112300"/>
              <a:ext cx="124325" cy="85675"/>
            </a:xfrm>
            <a:custGeom>
              <a:rect b="b" l="l" r="r" t="t"/>
              <a:pathLst>
                <a:path extrusionOk="0" h="3427" w="4973">
                  <a:moveTo>
                    <a:pt x="2761" y="673"/>
                  </a:moveTo>
                  <a:cubicBezTo>
                    <a:pt x="3134" y="673"/>
                    <a:pt x="3416" y="1063"/>
                    <a:pt x="3243" y="1443"/>
                  </a:cubicBezTo>
                  <a:cubicBezTo>
                    <a:pt x="3156" y="1637"/>
                    <a:pt x="2963" y="1747"/>
                    <a:pt x="2762" y="1747"/>
                  </a:cubicBezTo>
                  <a:cubicBezTo>
                    <a:pt x="2685" y="1747"/>
                    <a:pt x="2607" y="1731"/>
                    <a:pt x="2533" y="1698"/>
                  </a:cubicBezTo>
                  <a:cubicBezTo>
                    <a:pt x="2104" y="1497"/>
                    <a:pt x="2131" y="867"/>
                    <a:pt x="2573" y="706"/>
                  </a:cubicBezTo>
                  <a:cubicBezTo>
                    <a:pt x="2637" y="684"/>
                    <a:pt x="2701" y="673"/>
                    <a:pt x="2761" y="673"/>
                  </a:cubicBezTo>
                  <a:close/>
                  <a:moveTo>
                    <a:pt x="2125" y="0"/>
                  </a:moveTo>
                  <a:cubicBezTo>
                    <a:pt x="1245" y="0"/>
                    <a:pt x="398" y="496"/>
                    <a:pt x="0" y="1349"/>
                  </a:cubicBezTo>
                  <a:lnTo>
                    <a:pt x="4423" y="3427"/>
                  </a:lnTo>
                  <a:cubicBezTo>
                    <a:pt x="4972" y="2247"/>
                    <a:pt x="4463" y="854"/>
                    <a:pt x="3297" y="304"/>
                  </a:cubicBezTo>
                  <a:lnTo>
                    <a:pt x="3123" y="224"/>
                  </a:lnTo>
                  <a:cubicBezTo>
                    <a:pt x="2801" y="72"/>
                    <a:pt x="2461" y="0"/>
                    <a:pt x="212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5084250" y="1146025"/>
              <a:ext cx="110575" cy="51950"/>
            </a:xfrm>
            <a:custGeom>
              <a:rect b="b" l="l" r="r" t="t"/>
              <a:pathLst>
                <a:path extrusionOk="0" fill="none" h="2078" w="4423">
                  <a:moveTo>
                    <a:pt x="0" y="0"/>
                  </a:moveTo>
                  <a:lnTo>
                    <a:pt x="4423" y="2078"/>
                  </a:lnTo>
                </a:path>
              </a:pathLst>
            </a:custGeom>
            <a:noFill/>
            <a:ln cap="flat" cmpd="sng" w="5350">
              <a:solidFill>
                <a:srgbClr val="C3CCA2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" name="Google Shape;191;p29"/>
            <p:cNvGrpSpPr/>
            <p:nvPr/>
          </p:nvGrpSpPr>
          <p:grpSpPr>
            <a:xfrm>
              <a:off x="4465125" y="1062850"/>
              <a:ext cx="1024850" cy="1067925"/>
              <a:chOff x="4465125" y="1062850"/>
              <a:chExt cx="1024850" cy="1067925"/>
            </a:xfrm>
          </p:grpSpPr>
          <p:sp>
            <p:nvSpPr>
              <p:cNvPr id="192" name="Google Shape;192;p29"/>
              <p:cNvSpPr/>
              <p:nvPr/>
            </p:nvSpPr>
            <p:spPr>
              <a:xfrm>
                <a:off x="4465125" y="1062850"/>
                <a:ext cx="950825" cy="1067925"/>
              </a:xfrm>
              <a:custGeom>
                <a:rect b="b" l="l" r="r" t="t"/>
                <a:pathLst>
                  <a:path extrusionOk="0" h="42717" w="38033">
                    <a:moveTo>
                      <a:pt x="15921" y="1"/>
                    </a:moveTo>
                    <a:cubicBezTo>
                      <a:pt x="15289" y="1"/>
                      <a:pt x="14684" y="359"/>
                      <a:pt x="14393" y="969"/>
                    </a:cubicBezTo>
                    <a:lnTo>
                      <a:pt x="403" y="30866"/>
                    </a:lnTo>
                    <a:cubicBezTo>
                      <a:pt x="0" y="31711"/>
                      <a:pt x="362" y="32716"/>
                      <a:pt x="1207" y="33104"/>
                    </a:cubicBezTo>
                    <a:lnTo>
                      <a:pt x="21375" y="42552"/>
                    </a:lnTo>
                    <a:cubicBezTo>
                      <a:pt x="21613" y="42663"/>
                      <a:pt x="21862" y="42716"/>
                      <a:pt x="22106" y="42716"/>
                    </a:cubicBezTo>
                    <a:cubicBezTo>
                      <a:pt x="22743" y="42716"/>
                      <a:pt x="23345" y="42358"/>
                      <a:pt x="23626" y="41748"/>
                    </a:cubicBezTo>
                    <a:lnTo>
                      <a:pt x="37630" y="11850"/>
                    </a:lnTo>
                    <a:cubicBezTo>
                      <a:pt x="38032" y="11006"/>
                      <a:pt x="37657" y="10001"/>
                      <a:pt x="36813" y="9612"/>
                    </a:cubicBezTo>
                    <a:lnTo>
                      <a:pt x="16644" y="165"/>
                    </a:lnTo>
                    <a:cubicBezTo>
                      <a:pt x="16410" y="53"/>
                      <a:pt x="16164" y="1"/>
                      <a:pt x="15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9"/>
              <p:cNvSpPr/>
              <p:nvPr/>
            </p:nvSpPr>
            <p:spPr>
              <a:xfrm>
                <a:off x="4496275" y="1091425"/>
                <a:ext cx="889850" cy="1008100"/>
              </a:xfrm>
              <a:custGeom>
                <a:rect b="b" l="l" r="r" t="t"/>
                <a:pathLst>
                  <a:path extrusionOk="0" h="40324" w="35594">
                    <a:moveTo>
                      <a:pt x="14179" y="0"/>
                    </a:moveTo>
                    <a:lnTo>
                      <a:pt x="1" y="30286"/>
                    </a:lnTo>
                    <a:lnTo>
                      <a:pt x="21402" y="40323"/>
                    </a:lnTo>
                    <a:lnTo>
                      <a:pt x="35594" y="10037"/>
                    </a:lnTo>
                    <a:lnTo>
                      <a:pt x="14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9"/>
              <p:cNvSpPr/>
              <p:nvPr/>
            </p:nvSpPr>
            <p:spPr>
              <a:xfrm>
                <a:off x="4986075" y="1251550"/>
                <a:ext cx="190000" cy="88800"/>
              </a:xfrm>
              <a:custGeom>
                <a:rect b="b" l="l" r="r" t="t"/>
                <a:pathLst>
                  <a:path extrusionOk="0" fill="none" h="3552" w="7600">
                    <a:moveTo>
                      <a:pt x="1" y="1"/>
                    </a:moveTo>
                    <a:lnTo>
                      <a:pt x="7599" y="355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9"/>
              <p:cNvSpPr/>
              <p:nvPr/>
            </p:nvSpPr>
            <p:spPr>
              <a:xfrm>
                <a:off x="4933475" y="1277350"/>
                <a:ext cx="349125" cy="163850"/>
              </a:xfrm>
              <a:custGeom>
                <a:rect b="b" l="l" r="r" t="t"/>
                <a:pathLst>
                  <a:path extrusionOk="0" fill="none" h="6554" w="13965">
                    <a:moveTo>
                      <a:pt x="1" y="1"/>
                    </a:moveTo>
                    <a:lnTo>
                      <a:pt x="13965" y="6554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9"/>
              <p:cNvSpPr/>
              <p:nvPr/>
            </p:nvSpPr>
            <p:spPr>
              <a:xfrm>
                <a:off x="4821250" y="1275675"/>
                <a:ext cx="441925" cy="207075"/>
              </a:xfrm>
              <a:custGeom>
                <a:rect b="b" l="l" r="r" t="t"/>
                <a:pathLst>
                  <a:path extrusionOk="0" fill="none" h="8283" w="17677">
                    <a:moveTo>
                      <a:pt x="1" y="1"/>
                    </a:moveTo>
                    <a:lnTo>
                      <a:pt x="17676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9"/>
              <p:cNvSpPr/>
              <p:nvPr/>
            </p:nvSpPr>
            <p:spPr>
              <a:xfrm>
                <a:off x="4801475" y="1317225"/>
                <a:ext cx="442275" cy="207075"/>
              </a:xfrm>
              <a:custGeom>
                <a:rect b="b" l="l" r="r" t="t"/>
                <a:pathLst>
                  <a:path extrusionOk="0" fill="none" h="8283" w="17691">
                    <a:moveTo>
                      <a:pt x="1" y="0"/>
                    </a:moveTo>
                    <a:lnTo>
                      <a:pt x="17690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9"/>
              <p:cNvSpPr/>
              <p:nvPr/>
            </p:nvSpPr>
            <p:spPr>
              <a:xfrm>
                <a:off x="4738500" y="1693450"/>
                <a:ext cx="349450" cy="163850"/>
              </a:xfrm>
              <a:custGeom>
                <a:rect b="b" l="l" r="r" t="t"/>
                <a:pathLst>
                  <a:path extrusionOk="0" fill="none" h="6554" w="13978">
                    <a:moveTo>
                      <a:pt x="1" y="1"/>
                    </a:moveTo>
                    <a:lnTo>
                      <a:pt x="13978" y="6554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9"/>
              <p:cNvSpPr/>
              <p:nvPr/>
            </p:nvSpPr>
            <p:spPr>
              <a:xfrm>
                <a:off x="4626275" y="1691775"/>
                <a:ext cx="442250" cy="207075"/>
              </a:xfrm>
              <a:custGeom>
                <a:rect b="b" l="l" r="r" t="t"/>
                <a:pathLst>
                  <a:path extrusionOk="0" fill="none" h="8283" w="17690">
                    <a:moveTo>
                      <a:pt x="0" y="1"/>
                    </a:moveTo>
                    <a:lnTo>
                      <a:pt x="17690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9"/>
              <p:cNvSpPr/>
              <p:nvPr/>
            </p:nvSpPr>
            <p:spPr>
              <a:xfrm>
                <a:off x="4606850" y="1733325"/>
                <a:ext cx="441900" cy="207075"/>
              </a:xfrm>
              <a:custGeom>
                <a:rect b="b" l="l" r="r" t="t"/>
                <a:pathLst>
                  <a:path extrusionOk="0" fill="none" h="8283" w="17676">
                    <a:moveTo>
                      <a:pt x="0" y="0"/>
                    </a:moveTo>
                    <a:lnTo>
                      <a:pt x="17676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>
                <a:off x="4587400" y="1774850"/>
                <a:ext cx="441925" cy="207075"/>
              </a:xfrm>
              <a:custGeom>
                <a:rect b="b" l="l" r="r" t="t"/>
                <a:pathLst>
                  <a:path extrusionOk="0" fill="none" h="8283" w="17677">
                    <a:moveTo>
                      <a:pt x="1" y="1"/>
                    </a:moveTo>
                    <a:lnTo>
                      <a:pt x="17677" y="8283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>
                <a:off x="4567650" y="1816400"/>
                <a:ext cx="442250" cy="207075"/>
              </a:xfrm>
              <a:custGeom>
                <a:rect b="b" l="l" r="r" t="t"/>
                <a:pathLst>
                  <a:path extrusionOk="0" fill="none" h="8283" w="17690">
                    <a:moveTo>
                      <a:pt x="0" y="1"/>
                    </a:moveTo>
                    <a:lnTo>
                      <a:pt x="17689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4782050" y="1358775"/>
                <a:ext cx="286150" cy="134025"/>
              </a:xfrm>
              <a:custGeom>
                <a:rect b="b" l="l" r="r" t="t"/>
                <a:pathLst>
                  <a:path extrusionOk="0" fill="none" h="5361" w="11446">
                    <a:moveTo>
                      <a:pt x="1" y="0"/>
                    </a:moveTo>
                    <a:lnTo>
                      <a:pt x="11445" y="5360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4815550" y="1425425"/>
                <a:ext cx="199375" cy="93175"/>
              </a:xfrm>
              <a:custGeom>
                <a:rect b="b" l="l" r="r" t="t"/>
                <a:pathLst>
                  <a:path extrusionOk="0" fill="none" h="3727" w="7975">
                    <a:moveTo>
                      <a:pt x="1" y="1"/>
                    </a:moveTo>
                    <a:lnTo>
                      <a:pt x="7974" y="3726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4743200" y="1442175"/>
                <a:ext cx="252300" cy="117950"/>
              </a:xfrm>
              <a:custGeom>
                <a:rect b="b" l="l" r="r" t="t"/>
                <a:pathLst>
                  <a:path extrusionOk="0" fill="none" h="4718" w="10092">
                    <a:moveTo>
                      <a:pt x="0" y="1"/>
                    </a:moveTo>
                    <a:lnTo>
                      <a:pt x="10091" y="471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>
                <a:off x="4723750" y="1483725"/>
                <a:ext cx="252300" cy="117950"/>
              </a:xfrm>
              <a:custGeom>
                <a:rect b="b" l="l" r="r" t="t"/>
                <a:pathLst>
                  <a:path extrusionOk="0" fill="none" h="4718" w="10092">
                    <a:moveTo>
                      <a:pt x="1" y="1"/>
                    </a:moveTo>
                    <a:lnTo>
                      <a:pt x="10092" y="471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4704325" y="1525275"/>
                <a:ext cx="251975" cy="118275"/>
              </a:xfrm>
              <a:custGeom>
                <a:rect b="b" l="l" r="r" t="t"/>
                <a:pathLst>
                  <a:path extrusionOk="0" fill="none" h="4731" w="10079">
                    <a:moveTo>
                      <a:pt x="1" y="0"/>
                    </a:moveTo>
                    <a:lnTo>
                      <a:pt x="10078" y="4731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4684575" y="1566825"/>
                <a:ext cx="252275" cy="118275"/>
              </a:xfrm>
              <a:custGeom>
                <a:rect b="b" l="l" r="r" t="t"/>
                <a:pathLst>
                  <a:path extrusionOk="0" fill="none" h="4731" w="10091">
                    <a:moveTo>
                      <a:pt x="0" y="0"/>
                    </a:moveTo>
                    <a:lnTo>
                      <a:pt x="10091" y="4731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4665125" y="1608350"/>
                <a:ext cx="398700" cy="186975"/>
              </a:xfrm>
              <a:custGeom>
                <a:rect b="b" l="l" r="r" t="t"/>
                <a:pathLst>
                  <a:path extrusionOk="0" fill="none" h="7479" w="15948">
                    <a:moveTo>
                      <a:pt x="1" y="1"/>
                    </a:moveTo>
                    <a:lnTo>
                      <a:pt x="15948" y="747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9"/>
              <p:cNvSpPr/>
              <p:nvPr/>
            </p:nvSpPr>
            <p:spPr>
              <a:xfrm>
                <a:off x="4993800" y="1577850"/>
                <a:ext cx="129325" cy="128375"/>
              </a:xfrm>
              <a:custGeom>
                <a:rect b="b" l="l" r="r" t="t"/>
                <a:pathLst>
                  <a:path extrusionOk="0" h="5135" w="5173">
                    <a:moveTo>
                      <a:pt x="2872" y="1"/>
                    </a:moveTo>
                    <a:cubicBezTo>
                      <a:pt x="1948" y="1"/>
                      <a:pt x="1093" y="508"/>
                      <a:pt x="643" y="1315"/>
                    </a:cubicBezTo>
                    <a:cubicBezTo>
                      <a:pt x="0" y="2547"/>
                      <a:pt x="442" y="4075"/>
                      <a:pt x="1662" y="4785"/>
                    </a:cubicBezTo>
                    <a:cubicBezTo>
                      <a:pt x="2071" y="5022"/>
                      <a:pt x="2519" y="5135"/>
                      <a:pt x="2962" y="5135"/>
                    </a:cubicBezTo>
                    <a:cubicBezTo>
                      <a:pt x="3824" y="5135"/>
                      <a:pt x="4668" y="4707"/>
                      <a:pt x="5173" y="3928"/>
                    </a:cubicBezTo>
                    <a:lnTo>
                      <a:pt x="2908" y="2614"/>
                    </a:lnTo>
                    <a:lnTo>
                      <a:pt x="2908" y="1"/>
                    </a:lnTo>
                    <a:cubicBezTo>
                      <a:pt x="2896" y="1"/>
                      <a:pt x="2884" y="1"/>
                      <a:pt x="2872" y="1"/>
                    </a:cubicBezTo>
                    <a:close/>
                  </a:path>
                </a:pathLst>
              </a:custGeom>
              <a:solidFill>
                <a:srgbClr val="88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9"/>
              <p:cNvSpPr/>
              <p:nvPr/>
            </p:nvSpPr>
            <p:spPr>
              <a:xfrm>
                <a:off x="5066500" y="1577875"/>
                <a:ext cx="65350" cy="98175"/>
              </a:xfrm>
              <a:custGeom>
                <a:rect b="b" l="l" r="r" t="t"/>
                <a:pathLst>
                  <a:path extrusionOk="0" h="3927" w="2614">
                    <a:moveTo>
                      <a:pt x="0" y="0"/>
                    </a:moveTo>
                    <a:lnTo>
                      <a:pt x="0" y="2613"/>
                    </a:lnTo>
                    <a:lnTo>
                      <a:pt x="2265" y="3927"/>
                    </a:lnTo>
                    <a:cubicBezTo>
                      <a:pt x="2493" y="3525"/>
                      <a:pt x="2613" y="3082"/>
                      <a:pt x="2613" y="2613"/>
                    </a:cubicBezTo>
                    <a:cubicBezTo>
                      <a:pt x="2613" y="1180"/>
                      <a:pt x="1434" y="0"/>
                      <a:pt x="0" y="0"/>
                    </a:cubicBezTo>
                    <a:close/>
                  </a:path>
                </a:pathLst>
              </a:custGeom>
              <a:solidFill>
                <a:srgbClr val="E6F0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9"/>
              <p:cNvSpPr/>
              <p:nvPr/>
            </p:nvSpPr>
            <p:spPr>
              <a:xfrm>
                <a:off x="4984750" y="1120900"/>
                <a:ext cx="272725" cy="154475"/>
              </a:xfrm>
              <a:custGeom>
                <a:rect b="b" l="l" r="r" t="t"/>
                <a:pathLst>
                  <a:path extrusionOk="0" h="6179" w="10909">
                    <a:moveTo>
                      <a:pt x="1823" y="0"/>
                    </a:moveTo>
                    <a:lnTo>
                      <a:pt x="0" y="1059"/>
                    </a:lnTo>
                    <a:lnTo>
                      <a:pt x="10909" y="6178"/>
                    </a:lnTo>
                    <a:lnTo>
                      <a:pt x="10560" y="4088"/>
                    </a:lnTo>
                    <a:lnTo>
                      <a:pt x="1823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9"/>
              <p:cNvSpPr/>
              <p:nvPr/>
            </p:nvSpPr>
            <p:spPr>
              <a:xfrm>
                <a:off x="4997475" y="1136975"/>
                <a:ext cx="257650" cy="123975"/>
              </a:xfrm>
              <a:custGeom>
                <a:rect b="b" l="l" r="r" t="t"/>
                <a:pathLst>
                  <a:path extrusionOk="0" h="4959" w="10306">
                    <a:moveTo>
                      <a:pt x="215" y="1"/>
                    </a:moveTo>
                    <a:lnTo>
                      <a:pt x="1" y="121"/>
                    </a:lnTo>
                    <a:lnTo>
                      <a:pt x="10306" y="4959"/>
                    </a:lnTo>
                    <a:lnTo>
                      <a:pt x="10266" y="470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C3CC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9"/>
              <p:cNvSpPr/>
              <p:nvPr/>
            </p:nvSpPr>
            <p:spPr>
              <a:xfrm>
                <a:off x="4944200" y="1120900"/>
                <a:ext cx="348125" cy="192325"/>
              </a:xfrm>
              <a:custGeom>
                <a:rect b="b" l="l" r="r" t="t"/>
                <a:pathLst>
                  <a:path extrusionOk="0" h="7693" w="13925">
                    <a:moveTo>
                      <a:pt x="711" y="0"/>
                    </a:moveTo>
                    <a:lnTo>
                      <a:pt x="1" y="1501"/>
                    </a:lnTo>
                    <a:lnTo>
                      <a:pt x="13227" y="7693"/>
                    </a:lnTo>
                    <a:lnTo>
                      <a:pt x="13924" y="6192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9"/>
              <p:cNvSpPr/>
              <p:nvPr/>
            </p:nvSpPr>
            <p:spPr>
              <a:xfrm>
                <a:off x="5249075" y="2011050"/>
                <a:ext cx="6725" cy="8825"/>
              </a:xfrm>
              <a:custGeom>
                <a:rect b="b" l="l" r="r" t="t"/>
                <a:pathLst>
                  <a:path extrusionOk="0" h="353" w="269">
                    <a:moveTo>
                      <a:pt x="94" y="1"/>
                    </a:moveTo>
                    <a:lnTo>
                      <a:pt x="14" y="228"/>
                    </a:lnTo>
                    <a:cubicBezTo>
                      <a:pt x="1" y="282"/>
                      <a:pt x="14" y="336"/>
                      <a:pt x="68" y="349"/>
                    </a:cubicBezTo>
                    <a:cubicBezTo>
                      <a:pt x="75" y="351"/>
                      <a:pt x="82" y="353"/>
                      <a:pt x="90" y="353"/>
                    </a:cubicBezTo>
                    <a:cubicBezTo>
                      <a:pt x="126" y="353"/>
                      <a:pt x="164" y="329"/>
                      <a:pt x="175" y="295"/>
                    </a:cubicBezTo>
                    <a:lnTo>
                      <a:pt x="269" y="68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9"/>
              <p:cNvSpPr/>
              <p:nvPr/>
            </p:nvSpPr>
            <p:spPr>
              <a:xfrm>
                <a:off x="5248750" y="1938700"/>
                <a:ext cx="49925" cy="76400"/>
              </a:xfrm>
              <a:custGeom>
                <a:rect b="b" l="l" r="r" t="t"/>
                <a:pathLst>
                  <a:path extrusionOk="0" h="3056" w="1997">
                    <a:moveTo>
                      <a:pt x="228" y="0"/>
                    </a:moveTo>
                    <a:cubicBezTo>
                      <a:pt x="14" y="603"/>
                      <a:pt x="0" y="1823"/>
                      <a:pt x="27" y="2466"/>
                    </a:cubicBezTo>
                    <a:lnTo>
                      <a:pt x="40" y="2962"/>
                    </a:lnTo>
                    <a:lnTo>
                      <a:pt x="295" y="3055"/>
                    </a:lnTo>
                    <a:lnTo>
                      <a:pt x="617" y="2680"/>
                    </a:lnTo>
                    <a:cubicBezTo>
                      <a:pt x="1032" y="2184"/>
                      <a:pt x="1796" y="1233"/>
                      <a:pt x="1997" y="630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9"/>
              <p:cNvSpPr/>
              <p:nvPr/>
            </p:nvSpPr>
            <p:spPr>
              <a:xfrm>
                <a:off x="5254450" y="1613050"/>
                <a:ext cx="164175" cy="341400"/>
              </a:xfrm>
              <a:custGeom>
                <a:rect b="b" l="l" r="r" t="t"/>
                <a:pathLst>
                  <a:path extrusionOk="0" h="13656" w="6567">
                    <a:moveTo>
                      <a:pt x="4369" y="0"/>
                    </a:moveTo>
                    <a:lnTo>
                      <a:pt x="0" y="13026"/>
                    </a:lnTo>
                    <a:lnTo>
                      <a:pt x="1769" y="13656"/>
                    </a:lnTo>
                    <a:lnTo>
                      <a:pt x="6566" y="764"/>
                    </a:lnTo>
                    <a:lnTo>
                      <a:pt x="4369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9"/>
              <p:cNvSpPr/>
              <p:nvPr/>
            </p:nvSpPr>
            <p:spPr>
              <a:xfrm>
                <a:off x="5307025" y="1781900"/>
                <a:ext cx="49625" cy="17450"/>
              </a:xfrm>
              <a:custGeom>
                <a:rect b="b" l="l" r="r" t="t"/>
                <a:pathLst>
                  <a:path extrusionOk="0" fill="none" h="698" w="1985">
                    <a:moveTo>
                      <a:pt x="1" y="0"/>
                    </a:moveTo>
                    <a:lnTo>
                      <a:pt x="1984" y="697"/>
                    </a:lnTo>
                  </a:path>
                </a:pathLst>
              </a:custGeom>
              <a:noFill/>
              <a:ln cap="flat" cmpd="sng" w="4350">
                <a:solidFill>
                  <a:srgbClr val="C3CCA2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9"/>
              <p:cNvSpPr/>
              <p:nvPr/>
            </p:nvSpPr>
            <p:spPr>
              <a:xfrm>
                <a:off x="5409550" y="1435450"/>
                <a:ext cx="65350" cy="81475"/>
              </a:xfrm>
              <a:custGeom>
                <a:rect b="b" l="l" r="r" t="t"/>
                <a:pathLst>
                  <a:path extrusionOk="0" h="3259" w="2614">
                    <a:moveTo>
                      <a:pt x="1579" y="1"/>
                    </a:moveTo>
                    <a:cubicBezTo>
                      <a:pt x="1200" y="1"/>
                      <a:pt x="848" y="239"/>
                      <a:pt x="711" y="618"/>
                    </a:cubicBezTo>
                    <a:lnTo>
                      <a:pt x="1" y="2642"/>
                    </a:lnTo>
                    <a:lnTo>
                      <a:pt x="1729" y="3258"/>
                    </a:lnTo>
                    <a:lnTo>
                      <a:pt x="2453" y="1235"/>
                    </a:lnTo>
                    <a:cubicBezTo>
                      <a:pt x="2614" y="752"/>
                      <a:pt x="2373" y="230"/>
                      <a:pt x="1890" y="55"/>
                    </a:cubicBezTo>
                    <a:cubicBezTo>
                      <a:pt x="1787" y="18"/>
                      <a:pt x="1682" y="1"/>
                      <a:pt x="1579" y="1"/>
                    </a:cubicBez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9"/>
              <p:cNvSpPr/>
              <p:nvPr/>
            </p:nvSpPr>
            <p:spPr>
              <a:xfrm>
                <a:off x="5408875" y="1498125"/>
                <a:ext cx="81100" cy="210750"/>
              </a:xfrm>
              <a:custGeom>
                <a:rect b="b" l="l" r="r" t="t"/>
                <a:pathLst>
                  <a:path extrusionOk="0" h="8430" w="3244">
                    <a:moveTo>
                      <a:pt x="2936" y="1"/>
                    </a:moveTo>
                    <a:lnTo>
                      <a:pt x="1" y="8309"/>
                    </a:lnTo>
                    <a:lnTo>
                      <a:pt x="309" y="8430"/>
                    </a:lnTo>
                    <a:lnTo>
                      <a:pt x="3244" y="108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9"/>
              <p:cNvSpPr/>
              <p:nvPr/>
            </p:nvSpPr>
            <p:spPr>
              <a:xfrm>
                <a:off x="5401525" y="1664450"/>
                <a:ext cx="22125" cy="41425"/>
              </a:xfrm>
              <a:custGeom>
                <a:rect b="b" l="l" r="r" t="t"/>
                <a:pathLst>
                  <a:path extrusionOk="0" h="1657" w="885">
                    <a:moveTo>
                      <a:pt x="752" y="0"/>
                    </a:moveTo>
                    <a:cubicBezTo>
                      <a:pt x="593" y="0"/>
                      <a:pt x="441" y="92"/>
                      <a:pt x="389" y="249"/>
                    </a:cubicBezTo>
                    <a:lnTo>
                      <a:pt x="67" y="1174"/>
                    </a:lnTo>
                    <a:cubicBezTo>
                      <a:pt x="0" y="1375"/>
                      <a:pt x="94" y="1589"/>
                      <a:pt x="295" y="1656"/>
                    </a:cubicBezTo>
                    <a:lnTo>
                      <a:pt x="884" y="21"/>
                    </a:lnTo>
                    <a:cubicBezTo>
                      <a:pt x="841" y="7"/>
                      <a:pt x="796" y="0"/>
                      <a:pt x="752" y="0"/>
                    </a:cubicBez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9"/>
              <p:cNvSpPr/>
              <p:nvPr/>
            </p:nvSpPr>
            <p:spPr>
              <a:xfrm>
                <a:off x="5301350" y="1455575"/>
                <a:ext cx="175225" cy="345450"/>
              </a:xfrm>
              <a:custGeom>
                <a:rect b="b" l="l" r="r" t="t"/>
                <a:pathLst>
                  <a:path extrusionOk="0" h="13818" w="7009">
                    <a:moveTo>
                      <a:pt x="4583" y="1"/>
                    </a:moveTo>
                    <a:lnTo>
                      <a:pt x="0" y="12960"/>
                    </a:lnTo>
                    <a:lnTo>
                      <a:pt x="2426" y="13817"/>
                    </a:lnTo>
                    <a:lnTo>
                      <a:pt x="7009" y="859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9"/>
              <p:cNvSpPr/>
              <p:nvPr/>
            </p:nvSpPr>
            <p:spPr>
              <a:xfrm>
                <a:off x="5400850" y="1487075"/>
                <a:ext cx="64675" cy="32525"/>
              </a:xfrm>
              <a:custGeom>
                <a:rect b="b" l="l" r="r" t="t"/>
                <a:pathLst>
                  <a:path extrusionOk="0" h="1301" w="2587">
                    <a:moveTo>
                      <a:pt x="161" y="1"/>
                    </a:moveTo>
                    <a:lnTo>
                      <a:pt x="0" y="443"/>
                    </a:lnTo>
                    <a:lnTo>
                      <a:pt x="2426" y="1300"/>
                    </a:lnTo>
                    <a:lnTo>
                      <a:pt x="2587" y="85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4" name="Google Shape;224;p29"/>
          <p:cNvGrpSpPr/>
          <p:nvPr/>
        </p:nvGrpSpPr>
        <p:grpSpPr>
          <a:xfrm>
            <a:off x="5380280" y="1486153"/>
            <a:ext cx="2753468" cy="2350188"/>
            <a:chOff x="4760475" y="894800"/>
            <a:chExt cx="367850" cy="304200"/>
          </a:xfrm>
        </p:grpSpPr>
        <p:sp>
          <p:nvSpPr>
            <p:cNvPr id="225" name="Google Shape;225;p29"/>
            <p:cNvSpPr/>
            <p:nvPr/>
          </p:nvSpPr>
          <p:spPr>
            <a:xfrm>
              <a:off x="4852800" y="967225"/>
              <a:ext cx="46325" cy="46350"/>
            </a:xfrm>
            <a:custGeom>
              <a:rect b="b" l="l" r="r" t="t"/>
              <a:pathLst>
                <a:path extrusionOk="0" h="1854" w="1853">
                  <a:moveTo>
                    <a:pt x="929" y="1"/>
                  </a:moveTo>
                  <a:cubicBezTo>
                    <a:pt x="570" y="254"/>
                    <a:pt x="258" y="566"/>
                    <a:pt x="0" y="925"/>
                  </a:cubicBezTo>
                  <a:cubicBezTo>
                    <a:pt x="258" y="1284"/>
                    <a:pt x="570" y="1596"/>
                    <a:pt x="929" y="1853"/>
                  </a:cubicBezTo>
                  <a:cubicBezTo>
                    <a:pt x="1283" y="1596"/>
                    <a:pt x="1599" y="1284"/>
                    <a:pt x="1853" y="925"/>
                  </a:cubicBezTo>
                  <a:cubicBezTo>
                    <a:pt x="1728" y="746"/>
                    <a:pt x="1584" y="578"/>
                    <a:pt x="1428" y="422"/>
                  </a:cubicBezTo>
                  <a:cubicBezTo>
                    <a:pt x="1272" y="270"/>
                    <a:pt x="1104" y="126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4897150" y="1011500"/>
              <a:ext cx="13475" cy="12975"/>
            </a:xfrm>
            <a:custGeom>
              <a:rect b="b" l="l" r="r" t="t"/>
              <a:pathLst>
                <a:path extrusionOk="0" h="519" w="539">
                  <a:moveTo>
                    <a:pt x="492" y="0"/>
                  </a:moveTo>
                  <a:lnTo>
                    <a:pt x="492" y="0"/>
                  </a:lnTo>
                  <a:cubicBezTo>
                    <a:pt x="414" y="86"/>
                    <a:pt x="336" y="168"/>
                    <a:pt x="254" y="254"/>
                  </a:cubicBezTo>
                  <a:cubicBezTo>
                    <a:pt x="172" y="336"/>
                    <a:pt x="87" y="414"/>
                    <a:pt x="1" y="488"/>
                  </a:cubicBezTo>
                  <a:cubicBezTo>
                    <a:pt x="86" y="508"/>
                    <a:pt x="165" y="519"/>
                    <a:pt x="234" y="519"/>
                  </a:cubicBezTo>
                  <a:cubicBezTo>
                    <a:pt x="334" y="519"/>
                    <a:pt x="411" y="497"/>
                    <a:pt x="453" y="453"/>
                  </a:cubicBezTo>
                  <a:cubicBezTo>
                    <a:pt x="527" y="378"/>
                    <a:pt x="539" y="211"/>
                    <a:pt x="4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4841400" y="956125"/>
              <a:ext cx="13375" cy="12975"/>
            </a:xfrm>
            <a:custGeom>
              <a:rect b="b" l="l" r="r" t="t"/>
              <a:pathLst>
                <a:path extrusionOk="0" h="519" w="535">
                  <a:moveTo>
                    <a:pt x="308" y="0"/>
                  </a:moveTo>
                  <a:cubicBezTo>
                    <a:pt x="207" y="0"/>
                    <a:pt x="125" y="24"/>
                    <a:pt x="82" y="67"/>
                  </a:cubicBezTo>
                  <a:cubicBezTo>
                    <a:pt x="12" y="137"/>
                    <a:pt x="0" y="308"/>
                    <a:pt x="47" y="519"/>
                  </a:cubicBezTo>
                  <a:cubicBezTo>
                    <a:pt x="121" y="437"/>
                    <a:pt x="199" y="351"/>
                    <a:pt x="285" y="265"/>
                  </a:cubicBezTo>
                  <a:cubicBezTo>
                    <a:pt x="367" y="184"/>
                    <a:pt x="453" y="106"/>
                    <a:pt x="534" y="31"/>
                  </a:cubicBezTo>
                  <a:cubicBezTo>
                    <a:pt x="460" y="12"/>
                    <a:pt x="382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4897150" y="956125"/>
              <a:ext cx="13475" cy="12975"/>
            </a:xfrm>
            <a:custGeom>
              <a:rect b="b" l="l" r="r" t="t"/>
              <a:pathLst>
                <a:path extrusionOk="0" h="519" w="539">
                  <a:moveTo>
                    <a:pt x="231" y="0"/>
                  </a:moveTo>
                  <a:cubicBezTo>
                    <a:pt x="153" y="4"/>
                    <a:pt x="75" y="12"/>
                    <a:pt x="1" y="31"/>
                  </a:cubicBezTo>
                  <a:cubicBezTo>
                    <a:pt x="87" y="106"/>
                    <a:pt x="172" y="184"/>
                    <a:pt x="254" y="265"/>
                  </a:cubicBezTo>
                  <a:cubicBezTo>
                    <a:pt x="336" y="351"/>
                    <a:pt x="414" y="437"/>
                    <a:pt x="492" y="519"/>
                  </a:cubicBezTo>
                  <a:cubicBezTo>
                    <a:pt x="539" y="308"/>
                    <a:pt x="527" y="141"/>
                    <a:pt x="453" y="67"/>
                  </a:cubicBezTo>
                  <a:cubicBezTo>
                    <a:pt x="410" y="24"/>
                    <a:pt x="332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4760475" y="894800"/>
              <a:ext cx="367850" cy="169850"/>
            </a:xfrm>
            <a:custGeom>
              <a:rect b="b" l="l" r="r" t="t"/>
              <a:pathLst>
                <a:path extrusionOk="0" h="6794" w="14714">
                  <a:moveTo>
                    <a:pt x="10752" y="1697"/>
                  </a:moveTo>
                  <a:cubicBezTo>
                    <a:pt x="10986" y="1697"/>
                    <a:pt x="11177" y="1888"/>
                    <a:pt x="11177" y="2122"/>
                  </a:cubicBezTo>
                  <a:cubicBezTo>
                    <a:pt x="11177" y="2356"/>
                    <a:pt x="10986" y="2547"/>
                    <a:pt x="10752" y="2547"/>
                  </a:cubicBezTo>
                  <a:lnTo>
                    <a:pt x="9055" y="2547"/>
                  </a:lnTo>
                  <a:cubicBezTo>
                    <a:pt x="8821" y="2547"/>
                    <a:pt x="8630" y="2356"/>
                    <a:pt x="8630" y="2122"/>
                  </a:cubicBezTo>
                  <a:cubicBezTo>
                    <a:pt x="8630" y="1888"/>
                    <a:pt x="8821" y="1697"/>
                    <a:pt x="9055" y="1697"/>
                  </a:cubicBezTo>
                  <a:close/>
                  <a:moveTo>
                    <a:pt x="10752" y="3397"/>
                  </a:moveTo>
                  <a:cubicBezTo>
                    <a:pt x="10986" y="3397"/>
                    <a:pt x="11177" y="3584"/>
                    <a:pt x="11177" y="3822"/>
                  </a:cubicBezTo>
                  <a:cubicBezTo>
                    <a:pt x="11177" y="4056"/>
                    <a:pt x="10986" y="4247"/>
                    <a:pt x="10752" y="4247"/>
                  </a:cubicBezTo>
                  <a:lnTo>
                    <a:pt x="8490" y="4247"/>
                  </a:lnTo>
                  <a:cubicBezTo>
                    <a:pt x="8252" y="4247"/>
                    <a:pt x="8065" y="4056"/>
                    <a:pt x="8065" y="3822"/>
                  </a:cubicBezTo>
                  <a:cubicBezTo>
                    <a:pt x="8065" y="3584"/>
                    <a:pt x="8252" y="3397"/>
                    <a:pt x="8490" y="3397"/>
                  </a:cubicBezTo>
                  <a:close/>
                  <a:moveTo>
                    <a:pt x="10752" y="5093"/>
                  </a:moveTo>
                  <a:cubicBezTo>
                    <a:pt x="10986" y="5093"/>
                    <a:pt x="11177" y="5284"/>
                    <a:pt x="11177" y="5518"/>
                  </a:cubicBezTo>
                  <a:cubicBezTo>
                    <a:pt x="11177" y="5752"/>
                    <a:pt x="10986" y="5943"/>
                    <a:pt x="10752" y="5943"/>
                  </a:cubicBezTo>
                  <a:lnTo>
                    <a:pt x="8490" y="5943"/>
                  </a:lnTo>
                  <a:cubicBezTo>
                    <a:pt x="8252" y="5943"/>
                    <a:pt x="8065" y="5752"/>
                    <a:pt x="8065" y="5518"/>
                  </a:cubicBezTo>
                  <a:cubicBezTo>
                    <a:pt x="8065" y="5284"/>
                    <a:pt x="8252" y="5093"/>
                    <a:pt x="8490" y="5093"/>
                  </a:cubicBezTo>
                  <a:close/>
                  <a:moveTo>
                    <a:pt x="3543" y="1605"/>
                  </a:moveTo>
                  <a:cubicBezTo>
                    <a:pt x="3742" y="1605"/>
                    <a:pt x="3958" y="1643"/>
                    <a:pt x="4189" y="1720"/>
                  </a:cubicBezTo>
                  <a:cubicBezTo>
                    <a:pt x="4337" y="1771"/>
                    <a:pt x="4477" y="1829"/>
                    <a:pt x="4618" y="1903"/>
                  </a:cubicBezTo>
                  <a:cubicBezTo>
                    <a:pt x="4996" y="1708"/>
                    <a:pt x="5366" y="1607"/>
                    <a:pt x="5695" y="1607"/>
                  </a:cubicBezTo>
                  <a:cubicBezTo>
                    <a:pt x="6023" y="1607"/>
                    <a:pt x="6310" y="1708"/>
                    <a:pt x="6521" y="1919"/>
                  </a:cubicBezTo>
                  <a:cubicBezTo>
                    <a:pt x="6938" y="2340"/>
                    <a:pt x="6922" y="3062"/>
                    <a:pt x="6536" y="3822"/>
                  </a:cubicBezTo>
                  <a:cubicBezTo>
                    <a:pt x="6926" y="4579"/>
                    <a:pt x="6942" y="5304"/>
                    <a:pt x="6521" y="5721"/>
                  </a:cubicBezTo>
                  <a:cubicBezTo>
                    <a:pt x="6310" y="5932"/>
                    <a:pt x="6022" y="6033"/>
                    <a:pt x="5694" y="6033"/>
                  </a:cubicBezTo>
                  <a:cubicBezTo>
                    <a:pt x="5366" y="6033"/>
                    <a:pt x="4996" y="5932"/>
                    <a:pt x="4618" y="5737"/>
                  </a:cubicBezTo>
                  <a:cubicBezTo>
                    <a:pt x="4477" y="5811"/>
                    <a:pt x="4337" y="5869"/>
                    <a:pt x="4189" y="5920"/>
                  </a:cubicBezTo>
                  <a:cubicBezTo>
                    <a:pt x="3978" y="5994"/>
                    <a:pt x="3760" y="6033"/>
                    <a:pt x="3541" y="6037"/>
                  </a:cubicBezTo>
                  <a:cubicBezTo>
                    <a:pt x="3210" y="6037"/>
                    <a:pt x="2925" y="5932"/>
                    <a:pt x="2719" y="5721"/>
                  </a:cubicBezTo>
                  <a:cubicBezTo>
                    <a:pt x="2297" y="5300"/>
                    <a:pt x="2313" y="4579"/>
                    <a:pt x="2699" y="3822"/>
                  </a:cubicBezTo>
                  <a:cubicBezTo>
                    <a:pt x="2313" y="3062"/>
                    <a:pt x="2297" y="2340"/>
                    <a:pt x="2719" y="1919"/>
                  </a:cubicBezTo>
                  <a:cubicBezTo>
                    <a:pt x="2929" y="1711"/>
                    <a:pt x="3210" y="1605"/>
                    <a:pt x="3543" y="1605"/>
                  </a:cubicBezTo>
                  <a:close/>
                  <a:moveTo>
                    <a:pt x="1276" y="0"/>
                  </a:moveTo>
                  <a:cubicBezTo>
                    <a:pt x="570" y="0"/>
                    <a:pt x="1" y="570"/>
                    <a:pt x="1" y="1276"/>
                  </a:cubicBezTo>
                  <a:lnTo>
                    <a:pt x="1" y="6794"/>
                  </a:lnTo>
                  <a:lnTo>
                    <a:pt x="14714" y="6794"/>
                  </a:lnTo>
                  <a:lnTo>
                    <a:pt x="14714" y="1276"/>
                  </a:lnTo>
                  <a:cubicBezTo>
                    <a:pt x="14714" y="570"/>
                    <a:pt x="14144" y="0"/>
                    <a:pt x="13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4760475" y="1085875"/>
              <a:ext cx="367850" cy="42425"/>
            </a:xfrm>
            <a:custGeom>
              <a:rect b="b" l="l" r="r" t="t"/>
              <a:pathLst>
                <a:path extrusionOk="0" h="1697" w="14714">
                  <a:moveTo>
                    <a:pt x="1" y="1"/>
                  </a:moveTo>
                  <a:lnTo>
                    <a:pt x="1" y="422"/>
                  </a:lnTo>
                  <a:cubicBezTo>
                    <a:pt x="1" y="1124"/>
                    <a:pt x="570" y="1693"/>
                    <a:pt x="1276" y="1697"/>
                  </a:cubicBezTo>
                  <a:lnTo>
                    <a:pt x="13442" y="1697"/>
                  </a:lnTo>
                  <a:cubicBezTo>
                    <a:pt x="14144" y="1693"/>
                    <a:pt x="14714" y="1124"/>
                    <a:pt x="14714" y="422"/>
                  </a:cubicBezTo>
                  <a:lnTo>
                    <a:pt x="147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4841400" y="1011500"/>
              <a:ext cx="13375" cy="13000"/>
            </a:xfrm>
            <a:custGeom>
              <a:rect b="b" l="l" r="r" t="t"/>
              <a:pathLst>
                <a:path extrusionOk="0" h="520" w="535">
                  <a:moveTo>
                    <a:pt x="47" y="0"/>
                  </a:moveTo>
                  <a:cubicBezTo>
                    <a:pt x="0" y="211"/>
                    <a:pt x="12" y="382"/>
                    <a:pt x="82" y="453"/>
                  </a:cubicBezTo>
                  <a:cubicBezTo>
                    <a:pt x="127" y="497"/>
                    <a:pt x="207" y="519"/>
                    <a:pt x="310" y="519"/>
                  </a:cubicBezTo>
                  <a:cubicBezTo>
                    <a:pt x="377" y="519"/>
                    <a:pt x="453" y="510"/>
                    <a:pt x="534" y="492"/>
                  </a:cubicBezTo>
                  <a:cubicBezTo>
                    <a:pt x="453" y="417"/>
                    <a:pt x="367" y="336"/>
                    <a:pt x="285" y="254"/>
                  </a:cubicBezTo>
                  <a:cubicBezTo>
                    <a:pt x="199" y="168"/>
                    <a:pt x="121" y="86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4848500" y="1149450"/>
              <a:ext cx="191800" cy="49550"/>
            </a:xfrm>
            <a:custGeom>
              <a:rect b="b" l="l" r="r" t="t"/>
              <a:pathLst>
                <a:path extrusionOk="0" h="1982" w="7672">
                  <a:moveTo>
                    <a:pt x="1717" y="0"/>
                  </a:moveTo>
                  <a:lnTo>
                    <a:pt x="1717" y="1135"/>
                  </a:lnTo>
                  <a:lnTo>
                    <a:pt x="442" y="1135"/>
                  </a:lnTo>
                  <a:cubicBezTo>
                    <a:pt x="435" y="1135"/>
                    <a:pt x="428" y="1134"/>
                    <a:pt x="421" y="1134"/>
                  </a:cubicBezTo>
                  <a:cubicBezTo>
                    <a:pt x="189" y="1134"/>
                    <a:pt x="1" y="1325"/>
                    <a:pt x="1" y="1556"/>
                  </a:cubicBezTo>
                  <a:cubicBezTo>
                    <a:pt x="1" y="1793"/>
                    <a:pt x="192" y="1981"/>
                    <a:pt x="427" y="1981"/>
                  </a:cubicBezTo>
                  <a:cubicBezTo>
                    <a:pt x="432" y="1981"/>
                    <a:pt x="437" y="1981"/>
                    <a:pt x="442" y="1981"/>
                  </a:cubicBezTo>
                  <a:lnTo>
                    <a:pt x="7231" y="1981"/>
                  </a:lnTo>
                  <a:cubicBezTo>
                    <a:pt x="7235" y="1981"/>
                    <a:pt x="7240" y="1981"/>
                    <a:pt x="7245" y="1981"/>
                  </a:cubicBezTo>
                  <a:cubicBezTo>
                    <a:pt x="7480" y="1981"/>
                    <a:pt x="7671" y="1793"/>
                    <a:pt x="7671" y="1556"/>
                  </a:cubicBezTo>
                  <a:cubicBezTo>
                    <a:pt x="7671" y="1325"/>
                    <a:pt x="7484" y="1134"/>
                    <a:pt x="7251" y="1134"/>
                  </a:cubicBezTo>
                  <a:cubicBezTo>
                    <a:pt x="7245" y="1134"/>
                    <a:pt x="7238" y="1135"/>
                    <a:pt x="7231" y="1135"/>
                  </a:cubicBezTo>
                  <a:lnTo>
                    <a:pt x="5959" y="1135"/>
                  </a:lnTo>
                  <a:lnTo>
                    <a:pt x="59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3" name="Google Shape;233;p29"/>
          <p:cNvGrpSpPr/>
          <p:nvPr/>
        </p:nvGrpSpPr>
        <p:grpSpPr>
          <a:xfrm>
            <a:off x="7390018" y="2831088"/>
            <a:ext cx="1357323" cy="1346201"/>
            <a:chOff x="1679325" y="831100"/>
            <a:chExt cx="370975" cy="367925"/>
          </a:xfrm>
        </p:grpSpPr>
        <p:sp>
          <p:nvSpPr>
            <p:cNvPr id="234" name="Google Shape;234;p29"/>
            <p:cNvSpPr/>
            <p:nvPr/>
          </p:nvSpPr>
          <p:spPr>
            <a:xfrm>
              <a:off x="1679325" y="1050875"/>
              <a:ext cx="151225" cy="148150"/>
            </a:xfrm>
            <a:custGeom>
              <a:rect b="b" l="l" r="r" t="t"/>
              <a:pathLst>
                <a:path extrusionOk="0" h="5926" w="6049">
                  <a:moveTo>
                    <a:pt x="5448" y="1"/>
                  </a:moveTo>
                  <a:lnTo>
                    <a:pt x="4691" y="757"/>
                  </a:lnTo>
                  <a:lnTo>
                    <a:pt x="4621" y="683"/>
                  </a:lnTo>
                  <a:cubicBezTo>
                    <a:pt x="4372" y="434"/>
                    <a:pt x="4045" y="309"/>
                    <a:pt x="3718" y="309"/>
                  </a:cubicBezTo>
                  <a:cubicBezTo>
                    <a:pt x="3392" y="309"/>
                    <a:pt x="3065" y="434"/>
                    <a:pt x="2816" y="683"/>
                  </a:cubicBezTo>
                  <a:lnTo>
                    <a:pt x="495" y="3007"/>
                  </a:lnTo>
                  <a:cubicBezTo>
                    <a:pt x="0" y="3506"/>
                    <a:pt x="0" y="4310"/>
                    <a:pt x="495" y="4809"/>
                  </a:cubicBezTo>
                  <a:lnTo>
                    <a:pt x="1240" y="5554"/>
                  </a:lnTo>
                  <a:cubicBezTo>
                    <a:pt x="1490" y="5801"/>
                    <a:pt x="1815" y="5925"/>
                    <a:pt x="2141" y="5925"/>
                  </a:cubicBezTo>
                  <a:cubicBezTo>
                    <a:pt x="2467" y="5925"/>
                    <a:pt x="2792" y="5801"/>
                    <a:pt x="3042" y="5554"/>
                  </a:cubicBezTo>
                  <a:lnTo>
                    <a:pt x="5366" y="3230"/>
                  </a:lnTo>
                  <a:cubicBezTo>
                    <a:pt x="5861" y="2730"/>
                    <a:pt x="5861" y="1923"/>
                    <a:pt x="5366" y="1428"/>
                  </a:cubicBezTo>
                  <a:lnTo>
                    <a:pt x="5292" y="1354"/>
                  </a:lnTo>
                  <a:lnTo>
                    <a:pt x="6048" y="601"/>
                  </a:lnTo>
                  <a:cubicBezTo>
                    <a:pt x="5939" y="508"/>
                    <a:pt x="5838" y="414"/>
                    <a:pt x="5736" y="313"/>
                  </a:cubicBezTo>
                  <a:cubicBezTo>
                    <a:pt x="5635" y="211"/>
                    <a:pt x="5541" y="106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1788025" y="831100"/>
              <a:ext cx="262275" cy="249025"/>
            </a:xfrm>
            <a:custGeom>
              <a:rect b="b" l="l" r="r" t="t"/>
              <a:pathLst>
                <a:path extrusionOk="0" h="9961" w="10491">
                  <a:moveTo>
                    <a:pt x="5227" y="2575"/>
                  </a:moveTo>
                  <a:cubicBezTo>
                    <a:pt x="5336" y="2575"/>
                    <a:pt x="5444" y="2617"/>
                    <a:pt x="5526" y="2701"/>
                  </a:cubicBezTo>
                  <a:lnTo>
                    <a:pt x="6095" y="3270"/>
                  </a:lnTo>
                  <a:cubicBezTo>
                    <a:pt x="6259" y="3434"/>
                    <a:pt x="6259" y="3703"/>
                    <a:pt x="6095" y="3866"/>
                  </a:cubicBezTo>
                  <a:lnTo>
                    <a:pt x="6095" y="3870"/>
                  </a:lnTo>
                  <a:cubicBezTo>
                    <a:pt x="6011" y="3952"/>
                    <a:pt x="5902" y="3993"/>
                    <a:pt x="5793" y="3993"/>
                  </a:cubicBezTo>
                  <a:cubicBezTo>
                    <a:pt x="5685" y="3993"/>
                    <a:pt x="5577" y="3952"/>
                    <a:pt x="5495" y="3870"/>
                  </a:cubicBezTo>
                  <a:lnTo>
                    <a:pt x="4925" y="3301"/>
                  </a:lnTo>
                  <a:cubicBezTo>
                    <a:pt x="4762" y="3133"/>
                    <a:pt x="4762" y="2864"/>
                    <a:pt x="4925" y="2701"/>
                  </a:cubicBezTo>
                  <a:cubicBezTo>
                    <a:pt x="5009" y="2617"/>
                    <a:pt x="5118" y="2575"/>
                    <a:pt x="5227" y="2575"/>
                  </a:cubicBezTo>
                  <a:close/>
                  <a:moveTo>
                    <a:pt x="4096" y="4274"/>
                  </a:moveTo>
                  <a:cubicBezTo>
                    <a:pt x="4205" y="4274"/>
                    <a:pt x="4313" y="4315"/>
                    <a:pt x="4395" y="4397"/>
                  </a:cubicBezTo>
                  <a:cubicBezTo>
                    <a:pt x="4559" y="4565"/>
                    <a:pt x="4559" y="4834"/>
                    <a:pt x="4395" y="4997"/>
                  </a:cubicBezTo>
                  <a:lnTo>
                    <a:pt x="3830" y="5567"/>
                  </a:lnTo>
                  <a:cubicBezTo>
                    <a:pt x="3747" y="5653"/>
                    <a:pt x="3636" y="5696"/>
                    <a:pt x="3525" y="5696"/>
                  </a:cubicBezTo>
                  <a:cubicBezTo>
                    <a:pt x="3415" y="5696"/>
                    <a:pt x="3305" y="5654"/>
                    <a:pt x="3221" y="5571"/>
                  </a:cubicBezTo>
                  <a:cubicBezTo>
                    <a:pt x="3054" y="5403"/>
                    <a:pt x="3057" y="5130"/>
                    <a:pt x="3229" y="4966"/>
                  </a:cubicBezTo>
                  <a:lnTo>
                    <a:pt x="3794" y="4397"/>
                  </a:lnTo>
                  <a:cubicBezTo>
                    <a:pt x="3878" y="4315"/>
                    <a:pt x="3987" y="4274"/>
                    <a:pt x="4096" y="4274"/>
                  </a:cubicBezTo>
                  <a:close/>
                  <a:moveTo>
                    <a:pt x="7498" y="4270"/>
                  </a:moveTo>
                  <a:cubicBezTo>
                    <a:pt x="7606" y="4270"/>
                    <a:pt x="7715" y="4311"/>
                    <a:pt x="7799" y="4393"/>
                  </a:cubicBezTo>
                  <a:cubicBezTo>
                    <a:pt x="7967" y="4561"/>
                    <a:pt x="7963" y="4837"/>
                    <a:pt x="7792" y="5001"/>
                  </a:cubicBezTo>
                  <a:lnTo>
                    <a:pt x="7226" y="5567"/>
                  </a:lnTo>
                  <a:cubicBezTo>
                    <a:pt x="7143" y="5654"/>
                    <a:pt x="7030" y="5698"/>
                    <a:pt x="6918" y="5698"/>
                  </a:cubicBezTo>
                  <a:cubicBezTo>
                    <a:pt x="6809" y="5698"/>
                    <a:pt x="6700" y="5657"/>
                    <a:pt x="6618" y="5575"/>
                  </a:cubicBezTo>
                  <a:cubicBezTo>
                    <a:pt x="6450" y="5407"/>
                    <a:pt x="6454" y="5130"/>
                    <a:pt x="6626" y="4966"/>
                  </a:cubicBezTo>
                  <a:lnTo>
                    <a:pt x="7191" y="4401"/>
                  </a:lnTo>
                  <a:cubicBezTo>
                    <a:pt x="7274" y="4313"/>
                    <a:pt x="7386" y="4270"/>
                    <a:pt x="7498" y="4270"/>
                  </a:cubicBezTo>
                  <a:close/>
                  <a:moveTo>
                    <a:pt x="5226" y="5971"/>
                  </a:moveTo>
                  <a:cubicBezTo>
                    <a:pt x="5335" y="5971"/>
                    <a:pt x="5444" y="6013"/>
                    <a:pt x="5526" y="6097"/>
                  </a:cubicBezTo>
                  <a:lnTo>
                    <a:pt x="6095" y="6662"/>
                  </a:lnTo>
                  <a:cubicBezTo>
                    <a:pt x="6263" y="6826"/>
                    <a:pt x="6263" y="7099"/>
                    <a:pt x="6095" y="7267"/>
                  </a:cubicBezTo>
                  <a:cubicBezTo>
                    <a:pt x="6011" y="7349"/>
                    <a:pt x="5902" y="7390"/>
                    <a:pt x="5793" y="7390"/>
                  </a:cubicBezTo>
                  <a:cubicBezTo>
                    <a:pt x="5685" y="7390"/>
                    <a:pt x="5577" y="7349"/>
                    <a:pt x="5495" y="7267"/>
                  </a:cubicBezTo>
                  <a:lnTo>
                    <a:pt x="4925" y="6698"/>
                  </a:lnTo>
                  <a:cubicBezTo>
                    <a:pt x="4762" y="6534"/>
                    <a:pt x="4758" y="6265"/>
                    <a:pt x="4925" y="6097"/>
                  </a:cubicBezTo>
                  <a:cubicBezTo>
                    <a:pt x="5007" y="6013"/>
                    <a:pt x="5116" y="5971"/>
                    <a:pt x="5226" y="5971"/>
                  </a:cubicBezTo>
                  <a:close/>
                  <a:moveTo>
                    <a:pt x="5508" y="0"/>
                  </a:moveTo>
                  <a:cubicBezTo>
                    <a:pt x="4550" y="0"/>
                    <a:pt x="3588" y="276"/>
                    <a:pt x="2745" y="840"/>
                  </a:cubicBezTo>
                  <a:cubicBezTo>
                    <a:pt x="768" y="2158"/>
                    <a:pt x="0" y="4689"/>
                    <a:pt x="909" y="6885"/>
                  </a:cubicBezTo>
                  <a:cubicBezTo>
                    <a:pt x="1690" y="8770"/>
                    <a:pt x="3526" y="9960"/>
                    <a:pt x="5506" y="9960"/>
                  </a:cubicBezTo>
                  <a:cubicBezTo>
                    <a:pt x="5827" y="9960"/>
                    <a:pt x="6152" y="9929"/>
                    <a:pt x="6477" y="9864"/>
                  </a:cubicBezTo>
                  <a:cubicBezTo>
                    <a:pt x="8809" y="9400"/>
                    <a:pt x="10486" y="7357"/>
                    <a:pt x="10490" y="4982"/>
                  </a:cubicBezTo>
                  <a:cubicBezTo>
                    <a:pt x="10486" y="3660"/>
                    <a:pt x="9964" y="2396"/>
                    <a:pt x="9032" y="1460"/>
                  </a:cubicBezTo>
                  <a:cubicBezTo>
                    <a:pt x="8068" y="497"/>
                    <a:pt x="6793" y="0"/>
                    <a:pt x="5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0"/>
          <p:cNvGrpSpPr/>
          <p:nvPr/>
        </p:nvGrpSpPr>
        <p:grpSpPr>
          <a:xfrm>
            <a:off x="4110468" y="3205714"/>
            <a:ext cx="5033594" cy="1937740"/>
            <a:chOff x="3750675" y="1647300"/>
            <a:chExt cx="7125699" cy="2743119"/>
          </a:xfrm>
        </p:grpSpPr>
        <p:sp>
          <p:nvSpPr>
            <p:cNvPr id="241" name="Google Shape;241;p30"/>
            <p:cNvSpPr/>
            <p:nvPr/>
          </p:nvSpPr>
          <p:spPr>
            <a:xfrm>
              <a:off x="4417350" y="4125419"/>
              <a:ext cx="6459024" cy="265000"/>
            </a:xfrm>
            <a:custGeom>
              <a:rect b="b" l="l" r="r" t="t"/>
              <a:pathLst>
                <a:path extrusionOk="0" h="10600" w="284038">
                  <a:moveTo>
                    <a:pt x="1" y="1"/>
                  </a:moveTo>
                  <a:lnTo>
                    <a:pt x="1" y="10600"/>
                  </a:lnTo>
                  <a:lnTo>
                    <a:pt x="284038" y="10600"/>
                  </a:lnTo>
                  <a:lnTo>
                    <a:pt x="284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5814975" y="2149825"/>
              <a:ext cx="1124175" cy="839125"/>
            </a:xfrm>
            <a:custGeom>
              <a:rect b="b" l="l" r="r" t="t"/>
              <a:pathLst>
                <a:path extrusionOk="0" fill="none" h="33565" w="44967">
                  <a:moveTo>
                    <a:pt x="42879" y="17505"/>
                  </a:moveTo>
                  <a:lnTo>
                    <a:pt x="42879" y="7709"/>
                  </a:lnTo>
                  <a:cubicBezTo>
                    <a:pt x="42879" y="7709"/>
                    <a:pt x="44967" y="1178"/>
                    <a:pt x="36322" y="1178"/>
                  </a:cubicBezTo>
                  <a:lnTo>
                    <a:pt x="8351" y="1178"/>
                  </a:lnTo>
                  <a:cubicBezTo>
                    <a:pt x="8351" y="1178"/>
                    <a:pt x="1" y="0"/>
                    <a:pt x="1" y="6825"/>
                  </a:cubicBezTo>
                  <a:lnTo>
                    <a:pt x="1" y="33564"/>
                  </a:lnTo>
                </a:path>
              </a:pathLst>
            </a:custGeom>
            <a:noFill/>
            <a:ln cap="flat" cmpd="sng" w="25425">
              <a:solidFill>
                <a:schemeClr val="accent6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8177725" y="2843725"/>
              <a:ext cx="716000" cy="258975"/>
            </a:xfrm>
            <a:custGeom>
              <a:rect b="b" l="l" r="r" t="t"/>
              <a:pathLst>
                <a:path extrusionOk="0" fill="none" h="10359" w="28640">
                  <a:moveTo>
                    <a:pt x="28398" y="9448"/>
                  </a:moveTo>
                  <a:lnTo>
                    <a:pt x="28398" y="3801"/>
                  </a:lnTo>
                  <a:cubicBezTo>
                    <a:pt x="28398" y="3801"/>
                    <a:pt x="28639" y="562"/>
                    <a:pt x="24758" y="562"/>
                  </a:cubicBezTo>
                  <a:lnTo>
                    <a:pt x="5193" y="562"/>
                  </a:lnTo>
                  <a:cubicBezTo>
                    <a:pt x="5193" y="562"/>
                    <a:pt x="0" y="0"/>
                    <a:pt x="0" y="5193"/>
                  </a:cubicBezTo>
                  <a:lnTo>
                    <a:pt x="0" y="10358"/>
                  </a:lnTo>
                </a:path>
              </a:pathLst>
            </a:custGeom>
            <a:noFill/>
            <a:ln cap="flat" cmpd="sng" w="25425">
              <a:solidFill>
                <a:schemeClr val="accent6"/>
              </a:solidFill>
              <a:prstDash val="solid"/>
              <a:miter lim="2676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8502400" y="3013675"/>
              <a:ext cx="782100" cy="1108250"/>
            </a:xfrm>
            <a:custGeom>
              <a:rect b="b" l="l" r="r" t="t"/>
              <a:pathLst>
                <a:path extrusionOk="0" h="44330" w="31284">
                  <a:moveTo>
                    <a:pt x="9122" y="1"/>
                  </a:moveTo>
                  <a:lnTo>
                    <a:pt x="9122" y="1794"/>
                  </a:lnTo>
                  <a:lnTo>
                    <a:pt x="10915" y="1794"/>
                  </a:lnTo>
                  <a:lnTo>
                    <a:pt x="10995" y="13276"/>
                  </a:lnTo>
                  <a:cubicBezTo>
                    <a:pt x="10995" y="13276"/>
                    <a:pt x="4518" y="30915"/>
                    <a:pt x="2029" y="38035"/>
                  </a:cubicBezTo>
                  <a:cubicBezTo>
                    <a:pt x="1" y="43774"/>
                    <a:pt x="3868" y="44330"/>
                    <a:pt x="5444" y="44330"/>
                  </a:cubicBezTo>
                  <a:cubicBezTo>
                    <a:pt x="5824" y="44330"/>
                    <a:pt x="6070" y="44298"/>
                    <a:pt x="6070" y="44298"/>
                  </a:cubicBezTo>
                  <a:lnTo>
                    <a:pt x="24994" y="44298"/>
                  </a:lnTo>
                  <a:cubicBezTo>
                    <a:pt x="31283" y="44298"/>
                    <a:pt x="29062" y="37366"/>
                    <a:pt x="29062" y="37366"/>
                  </a:cubicBezTo>
                  <a:lnTo>
                    <a:pt x="21434" y="13464"/>
                  </a:lnTo>
                  <a:lnTo>
                    <a:pt x="21434" y="1794"/>
                  </a:lnTo>
                  <a:lnTo>
                    <a:pt x="23066" y="1794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7317875" y="1959125"/>
              <a:ext cx="585525" cy="632350"/>
            </a:xfrm>
            <a:custGeom>
              <a:rect b="b" l="l" r="r" t="t"/>
              <a:pathLst>
                <a:path extrusionOk="0" h="25294" w="23421">
                  <a:moveTo>
                    <a:pt x="23420" y="16889"/>
                  </a:moveTo>
                  <a:cubicBezTo>
                    <a:pt x="23420" y="14373"/>
                    <a:pt x="21627" y="12232"/>
                    <a:pt x="19164" y="11777"/>
                  </a:cubicBezTo>
                  <a:cubicBezTo>
                    <a:pt x="19272" y="11242"/>
                    <a:pt x="19325" y="10706"/>
                    <a:pt x="19325" y="10171"/>
                  </a:cubicBezTo>
                  <a:cubicBezTo>
                    <a:pt x="19325" y="6076"/>
                    <a:pt x="16675" y="2436"/>
                    <a:pt x="12767" y="1231"/>
                  </a:cubicBezTo>
                  <a:cubicBezTo>
                    <a:pt x="8886" y="0"/>
                    <a:pt x="4631" y="1472"/>
                    <a:pt x="2302" y="4845"/>
                  </a:cubicBezTo>
                  <a:cubicBezTo>
                    <a:pt x="0" y="8217"/>
                    <a:pt x="134" y="12687"/>
                    <a:pt x="2677" y="15899"/>
                  </a:cubicBezTo>
                  <a:cubicBezTo>
                    <a:pt x="5220" y="19111"/>
                    <a:pt x="9556" y="20288"/>
                    <a:pt x="13356" y="18816"/>
                  </a:cubicBezTo>
                  <a:cubicBezTo>
                    <a:pt x="14079" y="20636"/>
                    <a:pt x="15765" y="21868"/>
                    <a:pt x="17719" y="22055"/>
                  </a:cubicBezTo>
                  <a:cubicBezTo>
                    <a:pt x="17559" y="22376"/>
                    <a:pt x="17478" y="22724"/>
                    <a:pt x="17478" y="23072"/>
                  </a:cubicBezTo>
                  <a:cubicBezTo>
                    <a:pt x="17505" y="24303"/>
                    <a:pt x="18522" y="25294"/>
                    <a:pt x="19780" y="25294"/>
                  </a:cubicBezTo>
                  <a:cubicBezTo>
                    <a:pt x="21011" y="25294"/>
                    <a:pt x="22028" y="24303"/>
                    <a:pt x="22082" y="23072"/>
                  </a:cubicBezTo>
                  <a:cubicBezTo>
                    <a:pt x="22082" y="22323"/>
                    <a:pt x="21734" y="21600"/>
                    <a:pt x="21118" y="21198"/>
                  </a:cubicBezTo>
                  <a:cubicBezTo>
                    <a:pt x="22537" y="20235"/>
                    <a:pt x="23420" y="18602"/>
                    <a:pt x="23420" y="168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8943875" y="2263575"/>
              <a:ext cx="551400" cy="689225"/>
            </a:xfrm>
            <a:custGeom>
              <a:rect b="b" l="l" r="r" t="t"/>
              <a:pathLst>
                <a:path extrusionOk="0" h="27569" w="22056">
                  <a:moveTo>
                    <a:pt x="22056" y="7789"/>
                  </a:moveTo>
                  <a:cubicBezTo>
                    <a:pt x="22056" y="3426"/>
                    <a:pt x="18228" y="0"/>
                    <a:pt x="13892" y="536"/>
                  </a:cubicBezTo>
                  <a:cubicBezTo>
                    <a:pt x="9529" y="1071"/>
                    <a:pt x="6639" y="5300"/>
                    <a:pt x="7736" y="9556"/>
                  </a:cubicBezTo>
                  <a:cubicBezTo>
                    <a:pt x="4283" y="8699"/>
                    <a:pt x="857" y="11055"/>
                    <a:pt x="429" y="14588"/>
                  </a:cubicBezTo>
                  <a:cubicBezTo>
                    <a:pt x="1" y="18147"/>
                    <a:pt x="2758" y="21252"/>
                    <a:pt x="6317" y="21252"/>
                  </a:cubicBezTo>
                  <a:cubicBezTo>
                    <a:pt x="7308" y="21252"/>
                    <a:pt x="8271" y="21011"/>
                    <a:pt x="9128" y="20530"/>
                  </a:cubicBezTo>
                  <a:cubicBezTo>
                    <a:pt x="9369" y="22243"/>
                    <a:pt x="10734" y="23581"/>
                    <a:pt x="12447" y="23849"/>
                  </a:cubicBezTo>
                  <a:cubicBezTo>
                    <a:pt x="12152" y="24170"/>
                    <a:pt x="11992" y="24625"/>
                    <a:pt x="11992" y="25053"/>
                  </a:cubicBezTo>
                  <a:cubicBezTo>
                    <a:pt x="11992" y="26605"/>
                    <a:pt x="13651" y="27569"/>
                    <a:pt x="14990" y="26793"/>
                  </a:cubicBezTo>
                  <a:cubicBezTo>
                    <a:pt x="16301" y="26017"/>
                    <a:pt x="16301" y="24089"/>
                    <a:pt x="14936" y="23340"/>
                  </a:cubicBezTo>
                  <a:cubicBezTo>
                    <a:pt x="18389" y="21359"/>
                    <a:pt x="16970" y="16087"/>
                    <a:pt x="12982" y="16113"/>
                  </a:cubicBezTo>
                  <a:cubicBezTo>
                    <a:pt x="12714" y="16113"/>
                    <a:pt x="12447" y="16140"/>
                    <a:pt x="12206" y="16194"/>
                  </a:cubicBezTo>
                  <a:cubicBezTo>
                    <a:pt x="12233" y="15899"/>
                    <a:pt x="12259" y="15605"/>
                    <a:pt x="12259" y="15310"/>
                  </a:cubicBezTo>
                  <a:cubicBezTo>
                    <a:pt x="12259" y="15069"/>
                    <a:pt x="12259" y="14829"/>
                    <a:pt x="12206" y="14588"/>
                  </a:cubicBezTo>
                  <a:cubicBezTo>
                    <a:pt x="16970" y="16381"/>
                    <a:pt x="22029" y="12875"/>
                    <a:pt x="22056" y="77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599825" y="1647300"/>
              <a:ext cx="792275" cy="883275"/>
            </a:xfrm>
            <a:custGeom>
              <a:rect b="b" l="l" r="r" t="t"/>
              <a:pathLst>
                <a:path extrusionOk="0" h="35331" w="31691">
                  <a:moveTo>
                    <a:pt x="21520" y="27"/>
                  </a:moveTo>
                  <a:cubicBezTo>
                    <a:pt x="15578" y="0"/>
                    <a:pt x="11135" y="5487"/>
                    <a:pt x="12419" y="11295"/>
                  </a:cubicBezTo>
                  <a:cubicBezTo>
                    <a:pt x="8003" y="9770"/>
                    <a:pt x="3212" y="12072"/>
                    <a:pt x="1606" y="16461"/>
                  </a:cubicBezTo>
                  <a:cubicBezTo>
                    <a:pt x="0" y="20824"/>
                    <a:pt x="2222" y="25695"/>
                    <a:pt x="6558" y="27381"/>
                  </a:cubicBezTo>
                  <a:cubicBezTo>
                    <a:pt x="5139" y="29496"/>
                    <a:pt x="5942" y="32387"/>
                    <a:pt x="8244" y="33484"/>
                  </a:cubicBezTo>
                  <a:cubicBezTo>
                    <a:pt x="8351" y="35090"/>
                    <a:pt x="10626" y="35331"/>
                    <a:pt x="11081" y="33778"/>
                  </a:cubicBezTo>
                  <a:cubicBezTo>
                    <a:pt x="12982" y="33323"/>
                    <a:pt x="14320" y="31637"/>
                    <a:pt x="14320" y="29683"/>
                  </a:cubicBezTo>
                  <a:cubicBezTo>
                    <a:pt x="14320" y="28747"/>
                    <a:pt x="13999" y="27837"/>
                    <a:pt x="13437" y="27114"/>
                  </a:cubicBezTo>
                  <a:cubicBezTo>
                    <a:pt x="16381" y="25695"/>
                    <a:pt x="18281" y="22697"/>
                    <a:pt x="18281" y="19405"/>
                  </a:cubicBezTo>
                  <a:cubicBezTo>
                    <a:pt x="18281" y="18950"/>
                    <a:pt x="18228" y="18469"/>
                    <a:pt x="18147" y="17987"/>
                  </a:cubicBezTo>
                  <a:cubicBezTo>
                    <a:pt x="23554" y="20074"/>
                    <a:pt x="29549" y="16729"/>
                    <a:pt x="30620" y="11028"/>
                  </a:cubicBezTo>
                  <a:cubicBezTo>
                    <a:pt x="31691" y="5327"/>
                    <a:pt x="27328" y="54"/>
                    <a:pt x="21520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8510275" y="3320800"/>
              <a:ext cx="113775" cy="60925"/>
            </a:xfrm>
            <a:custGeom>
              <a:rect b="b" l="l" r="r" t="t"/>
              <a:pathLst>
                <a:path extrusionOk="0" h="2437" w="4551">
                  <a:moveTo>
                    <a:pt x="1186" y="0"/>
                  </a:moveTo>
                  <a:cubicBezTo>
                    <a:pt x="537" y="0"/>
                    <a:pt x="1" y="552"/>
                    <a:pt x="1" y="1206"/>
                  </a:cubicBezTo>
                  <a:cubicBezTo>
                    <a:pt x="1" y="1901"/>
                    <a:pt x="563" y="2437"/>
                    <a:pt x="1232" y="2437"/>
                  </a:cubicBezTo>
                  <a:lnTo>
                    <a:pt x="3320" y="2437"/>
                  </a:lnTo>
                  <a:cubicBezTo>
                    <a:pt x="3989" y="2437"/>
                    <a:pt x="4551" y="1901"/>
                    <a:pt x="4551" y="1206"/>
                  </a:cubicBezTo>
                  <a:cubicBezTo>
                    <a:pt x="4551" y="552"/>
                    <a:pt x="4014" y="0"/>
                    <a:pt x="3365" y="0"/>
                  </a:cubicBezTo>
                  <a:cubicBezTo>
                    <a:pt x="3350" y="0"/>
                    <a:pt x="3335" y="0"/>
                    <a:pt x="3320" y="1"/>
                  </a:cubicBezTo>
                  <a:lnTo>
                    <a:pt x="1232" y="1"/>
                  </a:lnTo>
                  <a:cubicBezTo>
                    <a:pt x="1216" y="0"/>
                    <a:pt x="1201" y="0"/>
                    <a:pt x="1186" y="0"/>
                  </a:cubicBez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6984963" y="3341663"/>
              <a:ext cx="823075" cy="792225"/>
            </a:xfrm>
            <a:custGeom>
              <a:rect b="b" l="l" r="r" t="t"/>
              <a:pathLst>
                <a:path extrusionOk="0" h="31689" w="32923">
                  <a:moveTo>
                    <a:pt x="16462" y="1"/>
                  </a:moveTo>
                  <a:cubicBezTo>
                    <a:pt x="7468" y="1"/>
                    <a:pt x="135" y="7228"/>
                    <a:pt x="1" y="16221"/>
                  </a:cubicBezTo>
                  <a:cubicBezTo>
                    <a:pt x="1" y="22645"/>
                    <a:pt x="4337" y="27971"/>
                    <a:pt x="9315" y="31343"/>
                  </a:cubicBezTo>
                  <a:cubicBezTo>
                    <a:pt x="9577" y="31509"/>
                    <a:pt x="12928" y="31688"/>
                    <a:pt x="16409" y="31688"/>
                  </a:cubicBezTo>
                  <a:cubicBezTo>
                    <a:pt x="19686" y="31688"/>
                    <a:pt x="23078" y="31529"/>
                    <a:pt x="24117" y="31049"/>
                  </a:cubicBezTo>
                  <a:cubicBezTo>
                    <a:pt x="29657" y="28399"/>
                    <a:pt x="32923" y="22752"/>
                    <a:pt x="32923" y="16221"/>
                  </a:cubicBezTo>
                  <a:cubicBezTo>
                    <a:pt x="32789" y="7228"/>
                    <a:pt x="25455" y="1"/>
                    <a:pt x="1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7238900" y="2687800"/>
              <a:ext cx="263675" cy="713325"/>
            </a:xfrm>
            <a:custGeom>
              <a:rect b="b" l="l" r="r" t="t"/>
              <a:pathLst>
                <a:path extrusionOk="0" h="28533" w="10547">
                  <a:moveTo>
                    <a:pt x="1" y="1"/>
                  </a:moveTo>
                  <a:lnTo>
                    <a:pt x="1" y="28533"/>
                  </a:lnTo>
                  <a:lnTo>
                    <a:pt x="10547" y="28533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7198750" y="2620900"/>
              <a:ext cx="343975" cy="74300"/>
            </a:xfrm>
            <a:custGeom>
              <a:rect b="b" l="l" r="r" t="t"/>
              <a:pathLst>
                <a:path extrusionOk="0" h="2972" w="13759">
                  <a:moveTo>
                    <a:pt x="1473" y="0"/>
                  </a:moveTo>
                  <a:cubicBezTo>
                    <a:pt x="670" y="0"/>
                    <a:pt x="1" y="669"/>
                    <a:pt x="1" y="1499"/>
                  </a:cubicBezTo>
                  <a:cubicBezTo>
                    <a:pt x="1" y="2302"/>
                    <a:pt x="670" y="2971"/>
                    <a:pt x="1473" y="2971"/>
                  </a:cubicBezTo>
                  <a:lnTo>
                    <a:pt x="12286" y="2971"/>
                  </a:lnTo>
                  <a:cubicBezTo>
                    <a:pt x="13089" y="2971"/>
                    <a:pt x="13758" y="2302"/>
                    <a:pt x="13758" y="1499"/>
                  </a:cubicBezTo>
                  <a:cubicBezTo>
                    <a:pt x="13758" y="669"/>
                    <a:pt x="13089" y="0"/>
                    <a:pt x="1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8357050" y="3352900"/>
              <a:ext cx="420900" cy="769750"/>
            </a:xfrm>
            <a:custGeom>
              <a:rect b="b" l="l" r="r" t="t"/>
              <a:pathLst>
                <a:path extrusionOk="0" h="30790" w="16836">
                  <a:moveTo>
                    <a:pt x="5598" y="1"/>
                  </a:moveTo>
                  <a:cubicBezTo>
                    <a:pt x="4602" y="1"/>
                    <a:pt x="4594" y="1530"/>
                    <a:pt x="5574" y="1530"/>
                  </a:cubicBezTo>
                  <a:cubicBezTo>
                    <a:pt x="5598" y="1530"/>
                    <a:pt x="5623" y="1529"/>
                    <a:pt x="5648" y="1527"/>
                  </a:cubicBezTo>
                  <a:lnTo>
                    <a:pt x="5701" y="1527"/>
                  </a:lnTo>
                  <a:lnTo>
                    <a:pt x="5701" y="14884"/>
                  </a:lnTo>
                  <a:cubicBezTo>
                    <a:pt x="2302" y="16034"/>
                    <a:pt x="0" y="19246"/>
                    <a:pt x="0" y="22860"/>
                  </a:cubicBezTo>
                  <a:cubicBezTo>
                    <a:pt x="0" y="26125"/>
                    <a:pt x="2195" y="28882"/>
                    <a:pt x="4765" y="30595"/>
                  </a:cubicBezTo>
                  <a:cubicBezTo>
                    <a:pt x="4890" y="30692"/>
                    <a:pt x="6629" y="30789"/>
                    <a:pt x="8427" y="30789"/>
                  </a:cubicBezTo>
                  <a:cubicBezTo>
                    <a:pt x="10094" y="30789"/>
                    <a:pt x="11811" y="30706"/>
                    <a:pt x="12339" y="30461"/>
                  </a:cubicBezTo>
                  <a:cubicBezTo>
                    <a:pt x="15176" y="29096"/>
                    <a:pt x="16836" y="26205"/>
                    <a:pt x="16836" y="22860"/>
                  </a:cubicBezTo>
                  <a:cubicBezTo>
                    <a:pt x="16836" y="19246"/>
                    <a:pt x="14534" y="16034"/>
                    <a:pt x="11135" y="14884"/>
                  </a:cubicBezTo>
                  <a:lnTo>
                    <a:pt x="11135" y="1527"/>
                  </a:lnTo>
                  <a:lnTo>
                    <a:pt x="11188" y="1527"/>
                  </a:lnTo>
                  <a:cubicBezTo>
                    <a:pt x="11214" y="1529"/>
                    <a:pt x="11238" y="1530"/>
                    <a:pt x="11262" y="1530"/>
                  </a:cubicBezTo>
                  <a:cubicBezTo>
                    <a:pt x="12242" y="1530"/>
                    <a:pt x="12234" y="1"/>
                    <a:pt x="11239" y="1"/>
                  </a:cubicBezTo>
                  <a:cubicBezTo>
                    <a:pt x="11222" y="1"/>
                    <a:pt x="11205" y="1"/>
                    <a:pt x="11188" y="2"/>
                  </a:cubicBezTo>
                  <a:lnTo>
                    <a:pt x="5648" y="2"/>
                  </a:lnTo>
                  <a:cubicBezTo>
                    <a:pt x="5631" y="1"/>
                    <a:pt x="5614" y="1"/>
                    <a:pt x="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5398100" y="3508850"/>
              <a:ext cx="471775" cy="608925"/>
            </a:xfrm>
            <a:custGeom>
              <a:rect b="b" l="l" r="r" t="t"/>
              <a:pathLst>
                <a:path extrusionOk="0" h="24357" w="18871">
                  <a:moveTo>
                    <a:pt x="1" y="0"/>
                  </a:moveTo>
                  <a:lnTo>
                    <a:pt x="1" y="24357"/>
                  </a:lnTo>
                  <a:lnTo>
                    <a:pt x="18870" y="24357"/>
                  </a:lnTo>
                  <a:lnTo>
                    <a:pt x="18870" y="0"/>
                  </a:ln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6363675" y="3320825"/>
              <a:ext cx="503875" cy="794275"/>
            </a:xfrm>
            <a:custGeom>
              <a:rect b="b" l="l" r="r" t="t"/>
              <a:pathLst>
                <a:path extrusionOk="0" h="31771" w="20155">
                  <a:moveTo>
                    <a:pt x="2383" y="0"/>
                  </a:moveTo>
                  <a:cubicBezTo>
                    <a:pt x="1071" y="0"/>
                    <a:pt x="0" y="1044"/>
                    <a:pt x="0" y="2355"/>
                  </a:cubicBezTo>
                  <a:lnTo>
                    <a:pt x="0" y="29389"/>
                  </a:lnTo>
                  <a:cubicBezTo>
                    <a:pt x="0" y="30700"/>
                    <a:pt x="1071" y="31771"/>
                    <a:pt x="2383" y="31771"/>
                  </a:cubicBezTo>
                  <a:lnTo>
                    <a:pt x="17746" y="31771"/>
                  </a:lnTo>
                  <a:cubicBezTo>
                    <a:pt x="19058" y="31771"/>
                    <a:pt x="20128" y="30700"/>
                    <a:pt x="20128" y="29389"/>
                  </a:cubicBezTo>
                  <a:lnTo>
                    <a:pt x="20155" y="2382"/>
                  </a:lnTo>
                  <a:cubicBezTo>
                    <a:pt x="20155" y="1071"/>
                    <a:pt x="19084" y="0"/>
                    <a:pt x="1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5805025" y="3390400"/>
              <a:ext cx="518525" cy="731250"/>
            </a:xfrm>
            <a:custGeom>
              <a:rect b="b" l="l" r="r" t="t"/>
              <a:pathLst>
                <a:path extrusionOk="0" h="29250" w="20741">
                  <a:moveTo>
                    <a:pt x="7331" y="1"/>
                  </a:moveTo>
                  <a:cubicBezTo>
                    <a:pt x="5886" y="27"/>
                    <a:pt x="5805" y="2142"/>
                    <a:pt x="7251" y="2276"/>
                  </a:cubicBezTo>
                  <a:lnTo>
                    <a:pt x="7304" y="8673"/>
                  </a:lnTo>
                  <a:cubicBezTo>
                    <a:pt x="7304" y="8673"/>
                    <a:pt x="3022" y="20369"/>
                    <a:pt x="1362" y="25080"/>
                  </a:cubicBezTo>
                  <a:cubicBezTo>
                    <a:pt x="1" y="28883"/>
                    <a:pt x="2582" y="29250"/>
                    <a:pt x="3627" y="29250"/>
                  </a:cubicBezTo>
                  <a:cubicBezTo>
                    <a:pt x="3877" y="29250"/>
                    <a:pt x="4039" y="29229"/>
                    <a:pt x="4039" y="29229"/>
                  </a:cubicBezTo>
                  <a:lnTo>
                    <a:pt x="16565" y="29229"/>
                  </a:lnTo>
                  <a:cubicBezTo>
                    <a:pt x="20740" y="29229"/>
                    <a:pt x="19268" y="24652"/>
                    <a:pt x="19268" y="24652"/>
                  </a:cubicBezTo>
                  <a:lnTo>
                    <a:pt x="14210" y="8807"/>
                  </a:lnTo>
                  <a:lnTo>
                    <a:pt x="14210" y="2276"/>
                  </a:lnTo>
                  <a:cubicBezTo>
                    <a:pt x="15601" y="2062"/>
                    <a:pt x="15468" y="27"/>
                    <a:pt x="1404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6084975" y="3371000"/>
              <a:ext cx="532325" cy="751375"/>
            </a:xfrm>
            <a:custGeom>
              <a:rect b="b" l="l" r="r" t="t"/>
              <a:pathLst>
                <a:path extrusionOk="0" h="30055" w="21293">
                  <a:moveTo>
                    <a:pt x="7508" y="1"/>
                  </a:moveTo>
                  <a:cubicBezTo>
                    <a:pt x="6090" y="81"/>
                    <a:pt x="6009" y="2142"/>
                    <a:pt x="7401" y="2356"/>
                  </a:cubicBezTo>
                  <a:lnTo>
                    <a:pt x="7482" y="8913"/>
                  </a:lnTo>
                  <a:cubicBezTo>
                    <a:pt x="7482" y="8913"/>
                    <a:pt x="3092" y="20904"/>
                    <a:pt x="1379" y="25776"/>
                  </a:cubicBezTo>
                  <a:cubicBezTo>
                    <a:pt x="1" y="29673"/>
                    <a:pt x="2624" y="30054"/>
                    <a:pt x="3703" y="30054"/>
                  </a:cubicBezTo>
                  <a:cubicBezTo>
                    <a:pt x="3965" y="30054"/>
                    <a:pt x="4136" y="30032"/>
                    <a:pt x="4136" y="30032"/>
                  </a:cubicBezTo>
                  <a:lnTo>
                    <a:pt x="17010" y="30032"/>
                  </a:lnTo>
                  <a:cubicBezTo>
                    <a:pt x="21293" y="30005"/>
                    <a:pt x="19767" y="25294"/>
                    <a:pt x="19767" y="25294"/>
                  </a:cubicBezTo>
                  <a:lnTo>
                    <a:pt x="14574" y="9047"/>
                  </a:lnTo>
                  <a:lnTo>
                    <a:pt x="14574" y="2356"/>
                  </a:lnTo>
                  <a:cubicBezTo>
                    <a:pt x="16020" y="2115"/>
                    <a:pt x="15859" y="27"/>
                    <a:pt x="14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6170300" y="3677475"/>
              <a:ext cx="380100" cy="414875"/>
            </a:xfrm>
            <a:custGeom>
              <a:rect b="b" l="l" r="r" t="t"/>
              <a:pathLst>
                <a:path extrusionOk="0" h="16595" w="15204">
                  <a:moveTo>
                    <a:pt x="5273" y="0"/>
                  </a:moveTo>
                  <a:lnTo>
                    <a:pt x="2275" y="9422"/>
                  </a:lnTo>
                  <a:lnTo>
                    <a:pt x="803" y="14025"/>
                  </a:lnTo>
                  <a:cubicBezTo>
                    <a:pt x="803" y="14025"/>
                    <a:pt x="0" y="16595"/>
                    <a:pt x="2570" y="16595"/>
                  </a:cubicBezTo>
                  <a:lnTo>
                    <a:pt x="13410" y="16595"/>
                  </a:lnTo>
                  <a:cubicBezTo>
                    <a:pt x="13410" y="16595"/>
                    <a:pt x="15203" y="16515"/>
                    <a:pt x="14480" y="13758"/>
                  </a:cubicBezTo>
                  <a:cubicBezTo>
                    <a:pt x="14239" y="12901"/>
                    <a:pt x="13731" y="11269"/>
                    <a:pt x="13142" y="9422"/>
                  </a:cubicBezTo>
                  <a:cubicBezTo>
                    <a:pt x="11804" y="5273"/>
                    <a:pt x="10011" y="54"/>
                    <a:pt x="10011" y="54"/>
                  </a:cubicBezTo>
                  <a:lnTo>
                    <a:pt x="5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5819825" y="3204375"/>
              <a:ext cx="649600" cy="918125"/>
            </a:xfrm>
            <a:custGeom>
              <a:rect b="b" l="l" r="r" t="t"/>
              <a:pathLst>
                <a:path extrusionOk="0" h="36725" w="25984">
                  <a:moveTo>
                    <a:pt x="9175" y="1"/>
                  </a:moveTo>
                  <a:cubicBezTo>
                    <a:pt x="7355" y="28"/>
                    <a:pt x="7247" y="2704"/>
                    <a:pt x="9068" y="2865"/>
                  </a:cubicBezTo>
                  <a:lnTo>
                    <a:pt x="9121" y="10894"/>
                  </a:lnTo>
                  <a:cubicBezTo>
                    <a:pt x="9121" y="10894"/>
                    <a:pt x="3768" y="25562"/>
                    <a:pt x="1680" y="31477"/>
                  </a:cubicBezTo>
                  <a:cubicBezTo>
                    <a:pt x="1" y="36257"/>
                    <a:pt x="3205" y="36724"/>
                    <a:pt x="4523" y="36724"/>
                  </a:cubicBezTo>
                  <a:cubicBezTo>
                    <a:pt x="4844" y="36724"/>
                    <a:pt x="5053" y="36697"/>
                    <a:pt x="5053" y="36697"/>
                  </a:cubicBezTo>
                  <a:lnTo>
                    <a:pt x="20764" y="36697"/>
                  </a:lnTo>
                  <a:cubicBezTo>
                    <a:pt x="25983" y="36670"/>
                    <a:pt x="24137" y="30915"/>
                    <a:pt x="24137" y="30915"/>
                  </a:cubicBezTo>
                  <a:lnTo>
                    <a:pt x="17793" y="11055"/>
                  </a:lnTo>
                  <a:lnTo>
                    <a:pt x="17793" y="2865"/>
                  </a:lnTo>
                  <a:cubicBezTo>
                    <a:pt x="19560" y="2624"/>
                    <a:pt x="19399" y="1"/>
                    <a:pt x="1760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5924050" y="3579100"/>
              <a:ext cx="463725" cy="505900"/>
            </a:xfrm>
            <a:custGeom>
              <a:rect b="b" l="l" r="r" t="t"/>
              <a:pathLst>
                <a:path extrusionOk="0" h="20236" w="18549">
                  <a:moveTo>
                    <a:pt x="6424" y="1"/>
                  </a:moveTo>
                  <a:lnTo>
                    <a:pt x="2784" y="11483"/>
                  </a:lnTo>
                  <a:lnTo>
                    <a:pt x="964" y="17131"/>
                  </a:lnTo>
                  <a:cubicBezTo>
                    <a:pt x="964" y="17131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55"/>
                    <a:pt x="17666" y="16809"/>
                  </a:cubicBezTo>
                  <a:cubicBezTo>
                    <a:pt x="17398" y="15766"/>
                    <a:pt x="16756" y="13758"/>
                    <a:pt x="16033" y="11483"/>
                  </a:cubicBezTo>
                  <a:cubicBezTo>
                    <a:pt x="14374" y="6424"/>
                    <a:pt x="12206" y="81"/>
                    <a:pt x="12206" y="81"/>
                  </a:cubicBez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8090725" y="3085950"/>
              <a:ext cx="169325" cy="52225"/>
            </a:xfrm>
            <a:custGeom>
              <a:rect b="b" l="l" r="r" t="t"/>
              <a:pathLst>
                <a:path extrusionOk="0" h="2089" w="6773">
                  <a:moveTo>
                    <a:pt x="1" y="0"/>
                  </a:moveTo>
                  <a:lnTo>
                    <a:pt x="1" y="803"/>
                  </a:lnTo>
                  <a:lnTo>
                    <a:pt x="1232" y="803"/>
                  </a:lnTo>
                  <a:lnTo>
                    <a:pt x="1232" y="2088"/>
                  </a:lnTo>
                  <a:lnTo>
                    <a:pt x="5541" y="2088"/>
                  </a:lnTo>
                  <a:lnTo>
                    <a:pt x="5541" y="803"/>
                  </a:lnTo>
                  <a:lnTo>
                    <a:pt x="6772" y="803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68875" y="3234500"/>
              <a:ext cx="773550" cy="881275"/>
            </a:xfrm>
            <a:custGeom>
              <a:rect b="b" l="l" r="r" t="t"/>
              <a:pathLst>
                <a:path extrusionOk="0" h="35251" w="30942">
                  <a:moveTo>
                    <a:pt x="1" y="0"/>
                  </a:moveTo>
                  <a:cubicBezTo>
                    <a:pt x="1232" y="803"/>
                    <a:pt x="4203" y="3105"/>
                    <a:pt x="4203" y="6879"/>
                  </a:cubicBezTo>
                  <a:lnTo>
                    <a:pt x="4203" y="35251"/>
                  </a:lnTo>
                  <a:lnTo>
                    <a:pt x="28265" y="35251"/>
                  </a:lnTo>
                  <a:lnTo>
                    <a:pt x="28265" y="6745"/>
                  </a:lnTo>
                  <a:cubicBezTo>
                    <a:pt x="28265" y="6719"/>
                    <a:pt x="27891" y="2650"/>
                    <a:pt x="3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6735725" y="3041125"/>
              <a:ext cx="52200" cy="168625"/>
            </a:xfrm>
            <a:custGeom>
              <a:rect b="b" l="l" r="r" t="t"/>
              <a:pathLst>
                <a:path extrusionOk="0" h="6745" w="2088">
                  <a:moveTo>
                    <a:pt x="0" y="0"/>
                  </a:moveTo>
                  <a:lnTo>
                    <a:pt x="0" y="6745"/>
                  </a:lnTo>
                  <a:lnTo>
                    <a:pt x="830" y="6745"/>
                  </a:lnTo>
                  <a:lnTo>
                    <a:pt x="830" y="5541"/>
                  </a:lnTo>
                  <a:lnTo>
                    <a:pt x="2088" y="5541"/>
                  </a:lnTo>
                  <a:lnTo>
                    <a:pt x="2088" y="1231"/>
                  </a:lnTo>
                  <a:lnTo>
                    <a:pt x="830" y="12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6515575" y="2675775"/>
              <a:ext cx="735400" cy="1454725"/>
            </a:xfrm>
            <a:custGeom>
              <a:rect b="b" l="l" r="r" t="t"/>
              <a:pathLst>
                <a:path extrusionOk="0" h="58189" w="29416">
                  <a:moveTo>
                    <a:pt x="19432" y="30111"/>
                  </a:moveTo>
                  <a:lnTo>
                    <a:pt x="19432" y="0"/>
                  </a:lnTo>
                  <a:lnTo>
                    <a:pt x="9984" y="0"/>
                  </a:lnTo>
                  <a:lnTo>
                    <a:pt x="9984" y="30111"/>
                  </a:lnTo>
                  <a:cubicBezTo>
                    <a:pt x="4015" y="32119"/>
                    <a:pt x="0" y="37713"/>
                    <a:pt x="0" y="44003"/>
                  </a:cubicBezTo>
                  <a:cubicBezTo>
                    <a:pt x="0" y="49757"/>
                    <a:pt x="3854" y="54548"/>
                    <a:pt x="8324" y="57546"/>
                  </a:cubicBezTo>
                  <a:cubicBezTo>
                    <a:pt x="8753" y="57841"/>
                    <a:pt x="19646" y="58189"/>
                    <a:pt x="21547" y="57305"/>
                  </a:cubicBezTo>
                  <a:cubicBezTo>
                    <a:pt x="26525" y="54923"/>
                    <a:pt x="29416" y="49864"/>
                    <a:pt x="29416" y="44003"/>
                  </a:cubicBezTo>
                  <a:cubicBezTo>
                    <a:pt x="29416" y="37713"/>
                    <a:pt x="25401" y="32119"/>
                    <a:pt x="19432" y="30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6765150" y="2566700"/>
              <a:ext cx="236250" cy="101050"/>
            </a:xfrm>
            <a:custGeom>
              <a:rect b="b" l="l" r="r" t="t"/>
              <a:pathLst>
                <a:path extrusionOk="0" h="4042" w="9450">
                  <a:moveTo>
                    <a:pt x="1" y="0"/>
                  </a:moveTo>
                  <a:lnTo>
                    <a:pt x="1" y="4042"/>
                  </a:lnTo>
                  <a:lnTo>
                    <a:pt x="9449" y="4042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6570429" y="3792550"/>
              <a:ext cx="640375" cy="289775"/>
            </a:xfrm>
            <a:custGeom>
              <a:rect b="b" l="l" r="r" t="t"/>
              <a:pathLst>
                <a:path extrusionOk="0" h="11591" w="25615">
                  <a:moveTo>
                    <a:pt x="0" y="1"/>
                  </a:moveTo>
                  <a:cubicBezTo>
                    <a:pt x="0" y="6398"/>
                    <a:pt x="5728" y="11590"/>
                    <a:pt x="12794" y="11590"/>
                  </a:cubicBezTo>
                  <a:cubicBezTo>
                    <a:pt x="19860" y="11590"/>
                    <a:pt x="25615" y="6398"/>
                    <a:pt x="25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891164" y="3471375"/>
              <a:ext cx="659800" cy="653100"/>
            </a:xfrm>
            <a:custGeom>
              <a:rect b="b" l="l" r="r" t="t"/>
              <a:pathLst>
                <a:path extrusionOk="0" h="26124" w="26392">
                  <a:moveTo>
                    <a:pt x="1" y="0"/>
                  </a:moveTo>
                  <a:lnTo>
                    <a:pt x="1" y="23768"/>
                  </a:lnTo>
                  <a:cubicBezTo>
                    <a:pt x="1" y="25080"/>
                    <a:pt x="1045" y="26124"/>
                    <a:pt x="2383" y="26124"/>
                  </a:cubicBezTo>
                  <a:lnTo>
                    <a:pt x="20129" y="26124"/>
                  </a:lnTo>
                  <a:cubicBezTo>
                    <a:pt x="21440" y="26124"/>
                    <a:pt x="22511" y="25080"/>
                    <a:pt x="22511" y="23768"/>
                  </a:cubicBezTo>
                  <a:lnTo>
                    <a:pt x="22511" y="4470"/>
                  </a:lnTo>
                  <a:lnTo>
                    <a:pt x="2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934400" y="3746400"/>
              <a:ext cx="479125" cy="331900"/>
            </a:xfrm>
            <a:custGeom>
              <a:rect b="b" l="l" r="r" t="t"/>
              <a:pathLst>
                <a:path extrusionOk="0" h="13276" w="19165">
                  <a:moveTo>
                    <a:pt x="0" y="0"/>
                  </a:moveTo>
                  <a:lnTo>
                    <a:pt x="0" y="10894"/>
                  </a:lnTo>
                  <a:cubicBezTo>
                    <a:pt x="0" y="12205"/>
                    <a:pt x="1071" y="13276"/>
                    <a:pt x="2382" y="13276"/>
                  </a:cubicBezTo>
                  <a:lnTo>
                    <a:pt x="16782" y="13276"/>
                  </a:lnTo>
                  <a:cubicBezTo>
                    <a:pt x="18094" y="13276"/>
                    <a:pt x="19137" y="12205"/>
                    <a:pt x="19164" y="10894"/>
                  </a:cubicBezTo>
                  <a:lnTo>
                    <a:pt x="191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7849175" y="3148625"/>
              <a:ext cx="651100" cy="973950"/>
            </a:xfrm>
            <a:custGeom>
              <a:rect b="b" l="l" r="r" t="t"/>
              <a:pathLst>
                <a:path extrusionOk="0" h="38958" w="26044">
                  <a:moveTo>
                    <a:pt x="8583" y="0"/>
                  </a:moveTo>
                  <a:cubicBezTo>
                    <a:pt x="7062" y="0"/>
                    <a:pt x="7069" y="2372"/>
                    <a:pt x="8606" y="2372"/>
                  </a:cubicBezTo>
                  <a:cubicBezTo>
                    <a:pt x="8654" y="2372"/>
                    <a:pt x="8702" y="2369"/>
                    <a:pt x="8753" y="2365"/>
                  </a:cubicBezTo>
                  <a:lnTo>
                    <a:pt x="8833" y="2365"/>
                  </a:lnTo>
                  <a:lnTo>
                    <a:pt x="8833" y="14382"/>
                  </a:lnTo>
                  <a:cubicBezTo>
                    <a:pt x="3560" y="16149"/>
                    <a:pt x="0" y="21101"/>
                    <a:pt x="0" y="26695"/>
                  </a:cubicBezTo>
                  <a:cubicBezTo>
                    <a:pt x="0" y="31780"/>
                    <a:pt x="3426" y="36009"/>
                    <a:pt x="7361" y="38686"/>
                  </a:cubicBezTo>
                  <a:cubicBezTo>
                    <a:pt x="7569" y="38811"/>
                    <a:pt x="10263" y="38957"/>
                    <a:pt x="13043" y="38957"/>
                  </a:cubicBezTo>
                  <a:cubicBezTo>
                    <a:pt x="15621" y="38957"/>
                    <a:pt x="18273" y="38831"/>
                    <a:pt x="19084" y="38445"/>
                  </a:cubicBezTo>
                  <a:cubicBezTo>
                    <a:pt x="23474" y="36357"/>
                    <a:pt x="26043" y="31860"/>
                    <a:pt x="26043" y="26695"/>
                  </a:cubicBezTo>
                  <a:cubicBezTo>
                    <a:pt x="26043" y="21127"/>
                    <a:pt x="22483" y="16176"/>
                    <a:pt x="17210" y="14382"/>
                  </a:cubicBezTo>
                  <a:lnTo>
                    <a:pt x="17210" y="2365"/>
                  </a:lnTo>
                  <a:lnTo>
                    <a:pt x="17318" y="2365"/>
                  </a:lnTo>
                  <a:cubicBezTo>
                    <a:pt x="17350" y="2367"/>
                    <a:pt x="17382" y="2368"/>
                    <a:pt x="17413" y="2368"/>
                  </a:cubicBezTo>
                  <a:cubicBezTo>
                    <a:pt x="18067" y="2368"/>
                    <a:pt x="18602" y="1851"/>
                    <a:pt x="18602" y="1187"/>
                  </a:cubicBezTo>
                  <a:cubicBezTo>
                    <a:pt x="18602" y="536"/>
                    <a:pt x="18087" y="2"/>
                    <a:pt x="17450" y="2"/>
                  </a:cubicBezTo>
                  <a:cubicBezTo>
                    <a:pt x="17406" y="2"/>
                    <a:pt x="17362" y="4"/>
                    <a:pt x="17318" y="9"/>
                  </a:cubicBezTo>
                  <a:lnTo>
                    <a:pt x="8753" y="9"/>
                  </a:lnTo>
                  <a:cubicBezTo>
                    <a:pt x="8694" y="3"/>
                    <a:pt x="8638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7925450" y="3846100"/>
              <a:ext cx="507225" cy="229525"/>
            </a:xfrm>
            <a:custGeom>
              <a:rect b="b" l="l" r="r" t="t"/>
              <a:pathLst>
                <a:path extrusionOk="0" h="9181" w="20289">
                  <a:moveTo>
                    <a:pt x="0" y="0"/>
                  </a:moveTo>
                  <a:cubicBezTo>
                    <a:pt x="0" y="5059"/>
                    <a:pt x="4524" y="9181"/>
                    <a:pt x="10145" y="9181"/>
                  </a:cubicBezTo>
                  <a:cubicBezTo>
                    <a:pt x="15739" y="9181"/>
                    <a:pt x="20289" y="5059"/>
                    <a:pt x="20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823975" y="3726325"/>
              <a:ext cx="63600" cy="182700"/>
            </a:xfrm>
            <a:custGeom>
              <a:rect b="b" l="l" r="r" t="t"/>
              <a:pathLst>
                <a:path extrusionOk="0" h="7308" w="2544">
                  <a:moveTo>
                    <a:pt x="1" y="0"/>
                  </a:moveTo>
                  <a:lnTo>
                    <a:pt x="1" y="7307"/>
                  </a:lnTo>
                  <a:lnTo>
                    <a:pt x="2543" y="7307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360475" y="2946025"/>
              <a:ext cx="832375" cy="1175350"/>
            </a:xfrm>
            <a:custGeom>
              <a:rect b="b" l="l" r="r" t="t"/>
              <a:pathLst>
                <a:path extrusionOk="0" h="47014" w="33295">
                  <a:moveTo>
                    <a:pt x="22646" y="1"/>
                  </a:moveTo>
                  <a:cubicBezTo>
                    <a:pt x="22612" y="1"/>
                    <a:pt x="22578" y="2"/>
                    <a:pt x="22543" y="3"/>
                  </a:cubicBezTo>
                  <a:lnTo>
                    <a:pt x="11757" y="3"/>
                  </a:lnTo>
                  <a:cubicBezTo>
                    <a:pt x="9401" y="30"/>
                    <a:pt x="9268" y="3483"/>
                    <a:pt x="11623" y="3697"/>
                  </a:cubicBezTo>
                  <a:lnTo>
                    <a:pt x="11703" y="13975"/>
                  </a:lnTo>
                  <a:cubicBezTo>
                    <a:pt x="11703" y="13975"/>
                    <a:pt x="4825" y="32738"/>
                    <a:pt x="2148" y="40312"/>
                  </a:cubicBezTo>
                  <a:cubicBezTo>
                    <a:pt x="1" y="46411"/>
                    <a:pt x="4072" y="47014"/>
                    <a:pt x="5767" y="47014"/>
                  </a:cubicBezTo>
                  <a:cubicBezTo>
                    <a:pt x="6184" y="47014"/>
                    <a:pt x="6457" y="46977"/>
                    <a:pt x="6457" y="46977"/>
                  </a:cubicBezTo>
                  <a:lnTo>
                    <a:pt x="26612" y="46977"/>
                  </a:lnTo>
                  <a:cubicBezTo>
                    <a:pt x="26624" y="46977"/>
                    <a:pt x="26636" y="46977"/>
                    <a:pt x="26648" y="46977"/>
                  </a:cubicBezTo>
                  <a:cubicBezTo>
                    <a:pt x="33295" y="46977"/>
                    <a:pt x="30921" y="39616"/>
                    <a:pt x="30921" y="39616"/>
                  </a:cubicBezTo>
                  <a:lnTo>
                    <a:pt x="22811" y="14189"/>
                  </a:lnTo>
                  <a:lnTo>
                    <a:pt x="22811" y="3697"/>
                  </a:lnTo>
                  <a:cubicBezTo>
                    <a:pt x="23828" y="3617"/>
                    <a:pt x="24604" y="2733"/>
                    <a:pt x="24524" y="1716"/>
                  </a:cubicBezTo>
                  <a:cubicBezTo>
                    <a:pt x="24446" y="734"/>
                    <a:pt x="23619" y="1"/>
                    <a:pt x="2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675186" y="2871211"/>
              <a:ext cx="233550" cy="71625"/>
            </a:xfrm>
            <a:custGeom>
              <a:rect b="b" l="l" r="r" t="t"/>
              <a:pathLst>
                <a:path extrusionOk="0" h="2865" w="9342">
                  <a:moveTo>
                    <a:pt x="1" y="1"/>
                  </a:moveTo>
                  <a:lnTo>
                    <a:pt x="1" y="1125"/>
                  </a:lnTo>
                  <a:lnTo>
                    <a:pt x="1687" y="1125"/>
                  </a:lnTo>
                  <a:lnTo>
                    <a:pt x="1687" y="2864"/>
                  </a:lnTo>
                  <a:lnTo>
                    <a:pt x="7655" y="2864"/>
                  </a:lnTo>
                  <a:lnTo>
                    <a:pt x="7655" y="1125"/>
                  </a:lnTo>
                  <a:lnTo>
                    <a:pt x="9342" y="1125"/>
                  </a:lnTo>
                  <a:lnTo>
                    <a:pt x="9342" y="1"/>
                  </a:lnTo>
                  <a:close/>
                </a:path>
              </a:pathLst>
            </a:custGeom>
            <a:solidFill>
              <a:srgbClr val="DDA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82775" y="3425875"/>
              <a:ext cx="424275" cy="368050"/>
            </a:xfrm>
            <a:custGeom>
              <a:rect b="b" l="l" r="r" t="t"/>
              <a:pathLst>
                <a:path extrusionOk="0" h="14722" w="16971">
                  <a:moveTo>
                    <a:pt x="4685" y="0"/>
                  </a:moveTo>
                  <a:lnTo>
                    <a:pt x="1" y="14721"/>
                  </a:lnTo>
                  <a:lnTo>
                    <a:pt x="16970" y="14721"/>
                  </a:lnTo>
                  <a:cubicBezTo>
                    <a:pt x="14883" y="8271"/>
                    <a:pt x="12099" y="107"/>
                    <a:pt x="12099" y="107"/>
                  </a:cubicBezTo>
                  <a:lnTo>
                    <a:pt x="4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494450" y="3794575"/>
              <a:ext cx="593550" cy="280375"/>
            </a:xfrm>
            <a:custGeom>
              <a:rect b="b" l="l" r="r" t="t"/>
              <a:pathLst>
                <a:path extrusionOk="0" h="11215" w="23742">
                  <a:moveTo>
                    <a:pt x="3534" y="0"/>
                  </a:moveTo>
                  <a:lnTo>
                    <a:pt x="1232" y="7227"/>
                  </a:lnTo>
                  <a:cubicBezTo>
                    <a:pt x="1232" y="7227"/>
                    <a:pt x="1" y="11215"/>
                    <a:pt x="4016" y="11215"/>
                  </a:cubicBezTo>
                  <a:lnTo>
                    <a:pt x="20985" y="11215"/>
                  </a:lnTo>
                  <a:cubicBezTo>
                    <a:pt x="20985" y="11215"/>
                    <a:pt x="23742" y="11108"/>
                    <a:pt x="22618" y="6825"/>
                  </a:cubicBezTo>
                  <a:cubicBezTo>
                    <a:pt x="22270" y="5487"/>
                    <a:pt x="21467" y="2891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8966150" y="3204375"/>
              <a:ext cx="650250" cy="918125"/>
            </a:xfrm>
            <a:custGeom>
              <a:rect b="b" l="l" r="r" t="t"/>
              <a:pathLst>
                <a:path extrusionOk="0" h="36725" w="26010">
                  <a:moveTo>
                    <a:pt x="9200" y="1"/>
                  </a:moveTo>
                  <a:cubicBezTo>
                    <a:pt x="7380" y="28"/>
                    <a:pt x="7273" y="2704"/>
                    <a:pt x="9067" y="2865"/>
                  </a:cubicBezTo>
                  <a:lnTo>
                    <a:pt x="9147" y="10894"/>
                  </a:lnTo>
                  <a:cubicBezTo>
                    <a:pt x="9147" y="10894"/>
                    <a:pt x="3767" y="25562"/>
                    <a:pt x="1679" y="31477"/>
                  </a:cubicBezTo>
                  <a:cubicBezTo>
                    <a:pt x="0" y="36257"/>
                    <a:pt x="3204" y="36724"/>
                    <a:pt x="4522" y="36724"/>
                  </a:cubicBezTo>
                  <a:cubicBezTo>
                    <a:pt x="4843" y="36724"/>
                    <a:pt x="5052" y="36697"/>
                    <a:pt x="5052" y="36697"/>
                  </a:cubicBezTo>
                  <a:lnTo>
                    <a:pt x="20790" y="36697"/>
                  </a:lnTo>
                  <a:cubicBezTo>
                    <a:pt x="26009" y="36670"/>
                    <a:pt x="24162" y="30915"/>
                    <a:pt x="24162" y="30915"/>
                  </a:cubicBezTo>
                  <a:lnTo>
                    <a:pt x="17792" y="11055"/>
                  </a:lnTo>
                  <a:lnTo>
                    <a:pt x="17792" y="2865"/>
                  </a:lnTo>
                  <a:cubicBezTo>
                    <a:pt x="19585" y="2624"/>
                    <a:pt x="19398" y="1"/>
                    <a:pt x="17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9063000" y="3566400"/>
              <a:ext cx="463725" cy="505875"/>
            </a:xfrm>
            <a:custGeom>
              <a:rect b="b" l="l" r="r" t="t"/>
              <a:pathLst>
                <a:path extrusionOk="0" h="20235" w="18549">
                  <a:moveTo>
                    <a:pt x="6424" y="0"/>
                  </a:moveTo>
                  <a:lnTo>
                    <a:pt x="2757" y="11483"/>
                  </a:lnTo>
                  <a:lnTo>
                    <a:pt x="964" y="17130"/>
                  </a:lnTo>
                  <a:cubicBezTo>
                    <a:pt x="964" y="17130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81"/>
                    <a:pt x="17665" y="16809"/>
                  </a:cubicBezTo>
                  <a:cubicBezTo>
                    <a:pt x="17371" y="15765"/>
                    <a:pt x="16755" y="13758"/>
                    <a:pt x="16006" y="11483"/>
                  </a:cubicBezTo>
                  <a:cubicBezTo>
                    <a:pt x="14373" y="6424"/>
                    <a:pt x="12205" y="80"/>
                    <a:pt x="12205" y="80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9297850" y="3567050"/>
              <a:ext cx="228875" cy="505225"/>
            </a:xfrm>
            <a:custGeom>
              <a:rect b="b" l="l" r="r" t="t"/>
              <a:pathLst>
                <a:path extrusionOk="0" h="20209" w="9155">
                  <a:moveTo>
                    <a:pt x="8271" y="16783"/>
                  </a:moveTo>
                  <a:cubicBezTo>
                    <a:pt x="7977" y="15739"/>
                    <a:pt x="7361" y="13732"/>
                    <a:pt x="6612" y="11457"/>
                  </a:cubicBezTo>
                  <a:cubicBezTo>
                    <a:pt x="4979" y="6398"/>
                    <a:pt x="2811" y="54"/>
                    <a:pt x="2811" y="54"/>
                  </a:cubicBezTo>
                  <a:lnTo>
                    <a:pt x="1" y="1"/>
                  </a:lnTo>
                  <a:lnTo>
                    <a:pt x="1" y="20209"/>
                  </a:lnTo>
                  <a:lnTo>
                    <a:pt x="6987" y="20209"/>
                  </a:lnTo>
                  <a:cubicBezTo>
                    <a:pt x="6987" y="20209"/>
                    <a:pt x="9155" y="20155"/>
                    <a:pt x="8271" y="16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7748125" y="3286025"/>
              <a:ext cx="157275" cy="48200"/>
            </a:xfrm>
            <a:custGeom>
              <a:rect b="b" l="l" r="r" t="t"/>
              <a:pathLst>
                <a:path extrusionOk="0" h="1928" w="6291">
                  <a:moveTo>
                    <a:pt x="1" y="0"/>
                  </a:moveTo>
                  <a:lnTo>
                    <a:pt x="1" y="776"/>
                  </a:lnTo>
                  <a:lnTo>
                    <a:pt x="1151" y="776"/>
                  </a:lnTo>
                  <a:lnTo>
                    <a:pt x="1151" y="1927"/>
                  </a:lnTo>
                  <a:lnTo>
                    <a:pt x="5166" y="1927"/>
                  </a:lnTo>
                  <a:lnTo>
                    <a:pt x="5166" y="776"/>
                  </a:lnTo>
                  <a:lnTo>
                    <a:pt x="6290" y="776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7546050" y="3331525"/>
              <a:ext cx="560100" cy="790850"/>
            </a:xfrm>
            <a:custGeom>
              <a:rect b="b" l="l" r="r" t="t"/>
              <a:pathLst>
                <a:path extrusionOk="0" h="31634" w="22404">
                  <a:moveTo>
                    <a:pt x="15203" y="0"/>
                  </a:moveTo>
                  <a:cubicBezTo>
                    <a:pt x="15194" y="0"/>
                    <a:pt x="15185" y="0"/>
                    <a:pt x="15176" y="0"/>
                  </a:cubicBezTo>
                  <a:lnTo>
                    <a:pt x="7923" y="0"/>
                  </a:lnTo>
                  <a:cubicBezTo>
                    <a:pt x="6317" y="0"/>
                    <a:pt x="6210" y="2356"/>
                    <a:pt x="7816" y="2463"/>
                  </a:cubicBezTo>
                  <a:lnTo>
                    <a:pt x="7869" y="9395"/>
                  </a:lnTo>
                  <a:cubicBezTo>
                    <a:pt x="7869" y="9395"/>
                    <a:pt x="3239" y="22002"/>
                    <a:pt x="1446" y="27114"/>
                  </a:cubicBezTo>
                  <a:cubicBezTo>
                    <a:pt x="0" y="31234"/>
                    <a:pt x="2780" y="31634"/>
                    <a:pt x="3913" y="31634"/>
                  </a:cubicBezTo>
                  <a:cubicBezTo>
                    <a:pt x="4186" y="31634"/>
                    <a:pt x="4363" y="31611"/>
                    <a:pt x="4363" y="31611"/>
                  </a:cubicBezTo>
                  <a:lnTo>
                    <a:pt x="17907" y="31611"/>
                  </a:lnTo>
                  <a:cubicBezTo>
                    <a:pt x="22403" y="31584"/>
                    <a:pt x="20797" y="26632"/>
                    <a:pt x="20797" y="26632"/>
                  </a:cubicBezTo>
                  <a:lnTo>
                    <a:pt x="15337" y="9529"/>
                  </a:lnTo>
                  <a:lnTo>
                    <a:pt x="15337" y="2463"/>
                  </a:lnTo>
                  <a:cubicBezTo>
                    <a:pt x="16880" y="2277"/>
                    <a:pt x="16731" y="0"/>
                    <a:pt x="15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7636375" y="3654050"/>
              <a:ext cx="399500" cy="436300"/>
            </a:xfrm>
            <a:custGeom>
              <a:rect b="b" l="l" r="r" t="t"/>
              <a:pathLst>
                <a:path extrusionOk="0" h="17452" w="15980">
                  <a:moveTo>
                    <a:pt x="5541" y="0"/>
                  </a:moveTo>
                  <a:lnTo>
                    <a:pt x="2383" y="9904"/>
                  </a:lnTo>
                  <a:lnTo>
                    <a:pt x="830" y="14775"/>
                  </a:lnTo>
                  <a:cubicBezTo>
                    <a:pt x="830" y="14775"/>
                    <a:pt x="1" y="17452"/>
                    <a:pt x="2704" y="17452"/>
                  </a:cubicBezTo>
                  <a:lnTo>
                    <a:pt x="14106" y="17452"/>
                  </a:lnTo>
                  <a:cubicBezTo>
                    <a:pt x="14106" y="17452"/>
                    <a:pt x="15980" y="17371"/>
                    <a:pt x="15204" y="14481"/>
                  </a:cubicBezTo>
                  <a:cubicBezTo>
                    <a:pt x="14963" y="13597"/>
                    <a:pt x="14427" y="11858"/>
                    <a:pt x="13785" y="9904"/>
                  </a:cubicBezTo>
                  <a:cubicBezTo>
                    <a:pt x="12393" y="5541"/>
                    <a:pt x="10520" y="81"/>
                    <a:pt x="10520" y="81"/>
                  </a:cubicBezTo>
                  <a:lnTo>
                    <a:pt x="5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3750675" y="4122450"/>
              <a:ext cx="7041400" cy="25"/>
            </a:xfrm>
            <a:custGeom>
              <a:rect b="b" l="l" r="r" t="t"/>
              <a:pathLst>
                <a:path extrusionOk="0" h="1" w="281656">
                  <a:moveTo>
                    <a:pt x="1" y="0"/>
                  </a:moveTo>
                  <a:lnTo>
                    <a:pt x="28165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30"/>
          <p:cNvSpPr txBox="1"/>
          <p:nvPr>
            <p:ph idx="1" type="body"/>
          </p:nvPr>
        </p:nvSpPr>
        <p:spPr>
          <a:xfrm>
            <a:off x="702375" y="1139675"/>
            <a:ext cx="7854600" cy="30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few choices of physicians</a:t>
            </a:r>
            <a:r>
              <a:rPr lang="en"/>
              <a:t> and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no freedom</a:t>
            </a:r>
            <a:r>
              <a:rPr lang="en"/>
              <a:t> on selecting one.</a:t>
            </a:r>
            <a:endParaRPr b="1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Patients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don’t want to risk themselves</a:t>
            </a:r>
            <a:r>
              <a:rPr lang="en"/>
              <a:t> in the COVID-19 situation by</a:t>
            </a:r>
            <a:r>
              <a:rPr lang="en"/>
              <a:t> </a:t>
            </a:r>
            <a:r>
              <a:rPr lang="en"/>
              <a:t>going to the health center.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Self diagnosis may not come to the right conclusion.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Patients feel </a:t>
            </a:r>
            <a:r>
              <a:rPr b="1" lang="en">
                <a:latin typeface="Hind Vadodara"/>
                <a:ea typeface="Hind Vadodara"/>
                <a:cs typeface="Hind Vadodara"/>
                <a:sym typeface="Hind Vadodara"/>
              </a:rPr>
              <a:t>inconvenient waiting in the queue</a:t>
            </a:r>
            <a:r>
              <a:rPr lang="en"/>
              <a:t> at the health center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Poor appointment system</a:t>
            </a:r>
            <a:endParaRPr/>
          </a:p>
        </p:txBody>
      </p:sp>
      <p:sp>
        <p:nvSpPr>
          <p:cNvPr id="283" name="Google Shape;283;p30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284" name="Google Shape;284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0" name="Google Shape;290;p31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SW demo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Burndown chart</a:t>
            </a:r>
            <a:endParaRPr/>
          </a:p>
        </p:txBody>
      </p:sp>
      <p:sp>
        <p:nvSpPr>
          <p:cNvPr id="291" name="Google Shape;291;p31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Sprint 1 Goal</a:t>
            </a:r>
            <a:endParaRPr sz="4800"/>
          </a:p>
        </p:txBody>
      </p:sp>
      <p:sp>
        <p:nvSpPr>
          <p:cNvPr id="298" name="Google Shape;298;p32"/>
          <p:cNvSpPr txBox="1"/>
          <p:nvPr>
            <p:ph idx="1" type="subTitle"/>
          </p:nvPr>
        </p:nvSpPr>
        <p:spPr>
          <a:xfrm flipH="1">
            <a:off x="546600" y="1631400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Deliver whole of the </a:t>
            </a:r>
            <a:r>
              <a:rPr b="1" lang="en" sz="3000">
                <a:solidFill>
                  <a:srgbClr val="D49421"/>
                </a:solidFill>
                <a:latin typeface="Hind Vadodara"/>
                <a:ea typeface="Hind Vadodara"/>
                <a:cs typeface="Hind Vadodara"/>
                <a:sym typeface="Hind Vadodara"/>
              </a:rPr>
              <a:t>matching system</a:t>
            </a:r>
            <a:r>
              <a:rPr lang="en" sz="3000">
                <a:solidFill>
                  <a:srgbClr val="D49421"/>
                </a:solidFill>
              </a:rPr>
              <a:t> </a:t>
            </a:r>
            <a:endParaRPr sz="3000">
              <a:solidFill>
                <a:srgbClr val="D4942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and some part of the </a:t>
            </a:r>
            <a:r>
              <a:rPr b="1" lang="en" sz="3000">
                <a:solidFill>
                  <a:srgbClr val="D49421"/>
                </a:solidFill>
                <a:latin typeface="Hind Vadodara"/>
                <a:ea typeface="Hind Vadodara"/>
                <a:cs typeface="Hind Vadodara"/>
                <a:sym typeface="Hind Vadodara"/>
              </a:rPr>
              <a:t>registration system</a:t>
            </a:r>
            <a:endParaRPr b="1" sz="3000">
              <a:solidFill>
                <a:srgbClr val="D4942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1059300" y="234300"/>
            <a:ext cx="70254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Burndown Chart</a:t>
            </a:r>
            <a:endParaRPr sz="4800"/>
          </a:p>
        </p:txBody>
      </p:sp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300" y="1034125"/>
            <a:ext cx="7025399" cy="39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/>
          <p:nvPr/>
        </p:nvSpPr>
        <p:spPr>
          <a:xfrm>
            <a:off x="5738200" y="3243200"/>
            <a:ext cx="450600" cy="5565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6188800" y="2370350"/>
            <a:ext cx="2372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งานเหมือนไม่ลดลงเลย เพราะว่าต้องทำ Omise แล้วใช้เวลาอ่าน Document นานกว่าที่คิด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+ มีคนไปฉีดวัคซีนเลยหยุดงาน 1 วัน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9" name="Google Shape;309;p33"/>
          <p:cNvSpPr/>
          <p:nvPr/>
        </p:nvSpPr>
        <p:spPr>
          <a:xfrm>
            <a:off x="3160675" y="2080750"/>
            <a:ext cx="450600" cy="5565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3611275" y="1249450"/>
            <a:ext cx="347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งานวิชาอื่นเยอะมาก (เกือบทุกวิชา) ยังปรับตัวไม่ได้ เลยแทบไม่มีใครมาทำงานเลย </a:t>
            </a:r>
            <a:br>
              <a:rPr lang="en">
                <a:latin typeface="Bai Jamjuree"/>
                <a:ea typeface="Bai Jamjuree"/>
                <a:cs typeface="Bai Jamjuree"/>
                <a:sym typeface="Bai Jamjuree"/>
              </a:rPr>
            </a:b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+ งานติดคอขวดที่บาง task ทำให้ทำต่อไม่ได้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